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73" r:id="rId5"/>
    <p:sldId id="272" r:id="rId6"/>
    <p:sldId id="260" r:id="rId7"/>
    <p:sldId id="261" r:id="rId8"/>
    <p:sldId id="266" r:id="rId9"/>
    <p:sldId id="258" r:id="rId10"/>
    <p:sldId id="262" r:id="rId11"/>
    <p:sldId id="263" r:id="rId12"/>
    <p:sldId id="264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0" r:id="rId25"/>
    <p:sldId id="27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38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3E041-3282-4482-A1EF-37C89E9826D1}" type="datetimeFigureOut">
              <a:rPr lang="en-US" smtClean="0"/>
              <a:pPr/>
              <a:t>3/8/2008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A7FFC1-E4DD-48FE-BD8B-7E4F1D6117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Principles, Preparation &amp;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Unlocking God’s Word</a:t>
            </a:r>
          </a:p>
          <a:p>
            <a:r>
              <a:rPr lang="en-US" sz="2000" dirty="0" smtClean="0"/>
              <a:t>How to Study the Bible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2. Keep a </a:t>
            </a:r>
            <a:r>
              <a:rPr lang="en-US" sz="3600" i="1" u="sng" dirty="0" smtClean="0"/>
              <a:t>JOURNAL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Preparing for Bible Study</a:t>
            </a:r>
            <a:endParaRPr lang="en-US" dirty="0"/>
          </a:p>
        </p:txBody>
      </p:sp>
      <p:pic>
        <p:nvPicPr>
          <p:cNvPr id="5" name="Picture Placeholder 4" descr="Journ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44" r="3844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smtClean="0"/>
              <a:t>3.  Get the right </a:t>
            </a:r>
            <a:r>
              <a:rPr lang="en-US" sz="3600" i="1" u="sng" dirty="0" smtClean="0"/>
              <a:t>TOOLS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Preparing for Bible Study</a:t>
            </a:r>
            <a:endParaRPr lang="en-US" dirty="0"/>
          </a:p>
        </p:txBody>
      </p:sp>
      <p:pic>
        <p:nvPicPr>
          <p:cNvPr id="5" name="Picture Placeholder 4" descr="stockxpertcom_id233617_size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397" r="10397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4.  </a:t>
            </a:r>
            <a:r>
              <a:rPr lang="en-US" sz="2400" i="1" u="sng" dirty="0" smtClean="0"/>
              <a:t>PRAY</a:t>
            </a:r>
            <a:r>
              <a:rPr lang="en-US" sz="2400" b="0" dirty="0" smtClean="0"/>
              <a:t> before each study</a:t>
            </a: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Preparing for Bible Study</a:t>
            </a:r>
            <a:endParaRPr lang="en-US" dirty="0"/>
          </a:p>
        </p:txBody>
      </p:sp>
      <p:pic>
        <p:nvPicPr>
          <p:cNvPr id="5" name="Picture Placeholder 4" descr="praying hand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facing Bible Study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1.  The Problem of </a:t>
            </a:r>
            <a:r>
              <a:rPr lang="en-US" sz="2400" i="1" u="sng" dirty="0" smtClean="0"/>
              <a:t>DISCIPLINE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Problems facing Bible Study</a:t>
            </a:r>
            <a:endParaRPr lang="en-US" dirty="0"/>
          </a:p>
        </p:txBody>
      </p:sp>
      <p:pic>
        <p:nvPicPr>
          <p:cNvPr id="7" name="Picture Placeholder 6" descr="gy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2.  The Problem of </a:t>
            </a:r>
            <a:r>
              <a:rPr lang="en-US" sz="2400" i="1" u="sng" dirty="0" smtClean="0"/>
              <a:t>DRY</a:t>
            </a:r>
            <a:r>
              <a:rPr lang="en-US" sz="2400" b="0" dirty="0" smtClean="0"/>
              <a:t> </a:t>
            </a:r>
            <a:r>
              <a:rPr lang="en-US" sz="2400" i="1" u="sng" dirty="0" smtClean="0"/>
              <a:t>SPELLS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Problems facing Bible Study</a:t>
            </a:r>
            <a:endParaRPr lang="en-US" dirty="0"/>
          </a:p>
        </p:txBody>
      </p:sp>
      <p:pic>
        <p:nvPicPr>
          <p:cNvPr id="7" name="Picture Placeholder 6" descr="driedUpStrea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74" b="5174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Castor Oil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study the Bible because we know it is good for us, but it is not too enjoyable.</a:t>
            </a:r>
            <a:endParaRPr lang="en-US" dirty="0"/>
          </a:p>
        </p:txBody>
      </p:sp>
      <p:pic>
        <p:nvPicPr>
          <p:cNvPr id="5" name="Picture Placeholder 4" descr="CastorOi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Cereal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Our Bible Study is dry and uninteresting, but we know it is nourishing.</a:t>
            </a:r>
            <a:endParaRPr lang="en-US" dirty="0"/>
          </a:p>
        </p:txBody>
      </p:sp>
      <p:pic>
        <p:nvPicPr>
          <p:cNvPr id="5" name="Picture Placeholder 4" descr="Cere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Country Fried Steak Dinner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1" indent="0">
              <a:spcBef>
                <a:spcPts val="250"/>
              </a:spcBef>
              <a:buClr>
                <a:schemeClr val="accent3"/>
              </a:buClr>
              <a:buSzPct val="95000"/>
              <a:buNone/>
            </a:pPr>
            <a:r>
              <a:rPr lang="en-US" dirty="0" smtClean="0"/>
              <a:t>We are now really feasting on the word of God.</a:t>
            </a:r>
          </a:p>
          <a:p>
            <a:endParaRPr lang="en-US" dirty="0"/>
          </a:p>
        </p:txBody>
      </p:sp>
      <p:pic>
        <p:nvPicPr>
          <p:cNvPr id="5" name="Picture Placeholder 4" descr="PeachesCrea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420000">
            <a:off x="3269030" y="1260965"/>
            <a:ext cx="4953806" cy="371535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Disobedience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Other causes of long periods of dryness</a:t>
            </a:r>
            <a:endParaRPr lang="en-US" dirty="0"/>
          </a:p>
        </p:txBody>
      </p:sp>
      <p:pic>
        <p:nvPicPr>
          <p:cNvPr id="5" name="Picture Placeholder 4" descr="stockxpertcom_id803137_size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Bible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Other causes of long periods of dryness</a:t>
            </a:r>
            <a:endParaRPr lang="en-US" dirty="0"/>
          </a:p>
        </p:txBody>
      </p:sp>
      <p:pic>
        <p:nvPicPr>
          <p:cNvPr id="5" name="Picture Placeholder 4" descr="stockxpertcom_id803137_siz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20000">
            <a:off x="3485793" y="1413455"/>
            <a:ext cx="4617720" cy="350404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to do too much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Other causes of long periods of dryness</a:t>
            </a:r>
            <a:endParaRPr lang="en-US" dirty="0"/>
          </a:p>
        </p:txBody>
      </p:sp>
      <p:pic>
        <p:nvPicPr>
          <p:cNvPr id="6" name="Picture Placeholder 5" descr="todolis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424747">
            <a:off x="4186538" y="1281679"/>
            <a:ext cx="2860784" cy="381437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 a rut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Other causes of long periods of dryness</a:t>
            </a:r>
            <a:endParaRPr lang="en-US" dirty="0"/>
          </a:p>
        </p:txBody>
      </p:sp>
      <p:pic>
        <p:nvPicPr>
          <p:cNvPr id="5" name="Picture Placeholder 4" descr="InARu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sharing your insights with others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Other causes of long periods of dryness</a:t>
            </a:r>
            <a:endParaRPr lang="en-US" dirty="0"/>
          </a:p>
        </p:txBody>
      </p:sp>
      <p:pic>
        <p:nvPicPr>
          <p:cNvPr id="5" name="Picture Placeholder 4" descr="StagnantPon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02" r="590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3.  The Problem of </a:t>
            </a:r>
            <a:r>
              <a:rPr lang="en-US" sz="2400" i="1" u="sng" dirty="0" smtClean="0"/>
              <a:t>DISTRACTIONS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Problems facing Bible Study</a:t>
            </a:r>
            <a:endParaRPr lang="en-US" dirty="0"/>
          </a:p>
        </p:txBody>
      </p:sp>
      <p:pic>
        <p:nvPicPr>
          <p:cNvPr id="7" name="Picture Placeholder 6" descr="Merry Christmas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46560">
            <a:off x="3318976" y="1927459"/>
            <a:ext cx="4965966" cy="254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4.  The Problem of </a:t>
            </a:r>
            <a:r>
              <a:rPr lang="en-US" i="1" u="sng" dirty="0" smtClean="0"/>
              <a:t>DISCOURAGEMENT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Problems facing Bible Study</a:t>
            </a:r>
            <a:endParaRPr lang="en-US" dirty="0"/>
          </a:p>
        </p:txBody>
      </p:sp>
      <p:pic>
        <p:nvPicPr>
          <p:cNvPr id="7" name="Picture Placeholder 6" descr="Crushed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4" r="-705" b="6370"/>
          <a:stretch>
            <a:fillRect/>
          </a:stretch>
        </p:blipFill>
        <p:spPr>
          <a:xfrm rot="420000">
            <a:off x="3537298" y="1487908"/>
            <a:ext cx="4612213" cy="33099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Principles, Preparation &amp;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Unlocking God’s Word</a:t>
            </a:r>
          </a:p>
          <a:p>
            <a:r>
              <a:rPr lang="en-US" sz="2000" dirty="0" smtClean="0"/>
              <a:t>How to Study the Bible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1.  Ask the right kinds of </a:t>
            </a:r>
            <a:r>
              <a:rPr lang="en-US" sz="2800" i="1" u="sng" dirty="0" smtClean="0"/>
              <a:t>QUESTIONS</a:t>
            </a:r>
            <a:endParaRPr lang="en-US" sz="2800" i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Principles of Bible Study</a:t>
            </a:r>
            <a:endParaRPr lang="en-US" dirty="0"/>
          </a:p>
        </p:txBody>
      </p:sp>
      <p:pic>
        <p:nvPicPr>
          <p:cNvPr id="7" name="Picture Placeholder 6" descr="QuestionMar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82" b="888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I keep six honest serving-men</a:t>
            </a:r>
          </a:p>
          <a:p>
            <a:pPr>
              <a:buNone/>
            </a:pPr>
            <a:r>
              <a:rPr lang="en-US" sz="3200" dirty="0" smtClean="0"/>
              <a:t>(They taught me all I knew);</a:t>
            </a:r>
          </a:p>
          <a:p>
            <a:pPr>
              <a:buNone/>
            </a:pPr>
            <a:r>
              <a:rPr lang="en-US" sz="3200" dirty="0" smtClean="0"/>
              <a:t>Their names are What and Why and When </a:t>
            </a:r>
          </a:p>
          <a:p>
            <a:pPr>
              <a:buNone/>
            </a:pPr>
            <a:r>
              <a:rPr lang="en-US" sz="3200" dirty="0" smtClean="0"/>
              <a:t>And How and Where and Who.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The Elephant’s Child</a:t>
            </a:r>
          </a:p>
          <a:p>
            <a:pPr algn="r">
              <a:buNone/>
            </a:pPr>
            <a:r>
              <a:rPr lang="en-US" sz="2000" dirty="0" smtClean="0"/>
              <a:t>Rudyard Kipling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76996"/>
            <a:ext cx="2667000" cy="1582621"/>
          </a:xfrm>
        </p:spPr>
        <p:txBody>
          <a:bodyPr>
            <a:normAutofit fontScale="90000"/>
          </a:bodyPr>
          <a:lstStyle/>
          <a:p>
            <a:r>
              <a:rPr lang="en-US" sz="2800" b="0" dirty="0" smtClean="0"/>
              <a:t>2.  Write down your </a:t>
            </a:r>
            <a:r>
              <a:rPr lang="en-US" sz="2800" i="1" u="sng" dirty="0" smtClean="0"/>
              <a:t>OBSERVATIONS</a:t>
            </a:r>
            <a:r>
              <a:rPr lang="en-US" sz="2800" b="0" dirty="0" smtClean="0"/>
              <a:t> and </a:t>
            </a:r>
            <a:r>
              <a:rPr lang="en-US" sz="2800" i="1" u="sng" dirty="0" smtClean="0"/>
              <a:t>DISCOVERIES</a:t>
            </a:r>
            <a:endParaRPr lang="en-US" sz="2800" i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828785"/>
            <a:ext cx="2362200" cy="2179320"/>
          </a:xfrm>
        </p:spPr>
        <p:txBody>
          <a:bodyPr/>
          <a:lstStyle/>
          <a:p>
            <a:r>
              <a:rPr lang="en-US" dirty="0" smtClean="0"/>
              <a:t>Principles of Bible Study</a:t>
            </a:r>
            <a:endParaRPr lang="en-US" dirty="0"/>
          </a:p>
        </p:txBody>
      </p:sp>
      <p:pic>
        <p:nvPicPr>
          <p:cNvPr id="7" name="Picture Placeholder 6" descr="PencilPenPap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3.  The goal of Bible Study is </a:t>
            </a:r>
            <a:r>
              <a:rPr lang="en-US" sz="2400" i="1" u="sng" dirty="0" smtClean="0"/>
              <a:t>APPLICATION</a:t>
            </a:r>
            <a:endParaRPr lang="en-US" sz="2400" i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Principles of Bible Study</a:t>
            </a:r>
            <a:endParaRPr lang="en-US" dirty="0"/>
          </a:p>
        </p:txBody>
      </p:sp>
      <p:pic>
        <p:nvPicPr>
          <p:cNvPr id="7" name="Picture Placeholder 6" descr="cRoss (14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4</a:t>
            </a:r>
            <a:r>
              <a:rPr lang="en-US" sz="2800" b="0" dirty="0" smtClean="0"/>
              <a:t>.  Bible Study must be </a:t>
            </a:r>
            <a:r>
              <a:rPr lang="en-US" sz="2800" i="1" u="sng" dirty="0" smtClean="0"/>
              <a:t>SYSTEMATIC</a:t>
            </a:r>
            <a:endParaRPr lang="en-US" sz="2800" i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Principles of Bible Study</a:t>
            </a:r>
            <a:endParaRPr lang="en-US" dirty="0"/>
          </a:p>
        </p:txBody>
      </p:sp>
      <p:pic>
        <p:nvPicPr>
          <p:cNvPr id="7" name="Picture Placeholder 6" descr="File-Fold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962" b="1596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Bible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1.  </a:t>
            </a:r>
            <a:r>
              <a:rPr lang="en-US" sz="2800" i="1" u="sng" dirty="0" smtClean="0"/>
              <a:t>SCHEDULE</a:t>
            </a:r>
            <a:r>
              <a:rPr lang="en-US" sz="2800" b="0" dirty="0" smtClean="0"/>
              <a:t> your Bible Study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Preparing for Bible Study</a:t>
            </a:r>
            <a:endParaRPr lang="en-US" dirty="0"/>
          </a:p>
        </p:txBody>
      </p:sp>
      <p:pic>
        <p:nvPicPr>
          <p:cNvPr id="5" name="Picture Placeholder 4" descr="calendarPenci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311</Words>
  <Application>Microsoft Office PowerPoint</Application>
  <PresentationFormat>On-screen Show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Principles, Preparation &amp; Problems</vt:lpstr>
      <vt:lpstr>Principles of Bible Study</vt:lpstr>
      <vt:lpstr>1.  Ask the right kinds of QUESTIONS</vt:lpstr>
      <vt:lpstr>Slide 4</vt:lpstr>
      <vt:lpstr>2.  Write down your OBSERVATIONS and DISCOVERIES</vt:lpstr>
      <vt:lpstr>3.  The goal of Bible Study is APPLICATION</vt:lpstr>
      <vt:lpstr>4.  Bible Study must be SYSTEMATIC</vt:lpstr>
      <vt:lpstr>Preparing For Bible Study</vt:lpstr>
      <vt:lpstr>1.  SCHEDULE your Bible Study</vt:lpstr>
      <vt:lpstr>2. Keep a JOURNAL</vt:lpstr>
      <vt:lpstr>3.  Get the right TOOLS</vt:lpstr>
      <vt:lpstr>4.  PRAY before each study</vt:lpstr>
      <vt:lpstr>Problems facing Bible Study</vt:lpstr>
      <vt:lpstr>1.  The Problem of DISCIPLINE</vt:lpstr>
      <vt:lpstr>2.  The Problem of DRY SPELLS</vt:lpstr>
      <vt:lpstr>The Castor Oil Stage</vt:lpstr>
      <vt:lpstr>The Cereal Stage</vt:lpstr>
      <vt:lpstr>The Country Fried Steak Dinner Stage</vt:lpstr>
      <vt:lpstr>Disobedience</vt:lpstr>
      <vt:lpstr>Physical Condition</vt:lpstr>
      <vt:lpstr>Trying to do too much</vt:lpstr>
      <vt:lpstr>Being in a rut</vt:lpstr>
      <vt:lpstr>Not sharing your insights with others</vt:lpstr>
      <vt:lpstr>3.  The Problem of DISTRACTIONS</vt:lpstr>
      <vt:lpstr>4.  The Problem of DISCOURAGEMENT</vt:lpstr>
      <vt:lpstr>Principles, Preparation &amp; Problems</vt:lpstr>
    </vt:vector>
  </TitlesOfParts>
  <Company>ARELLO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Principles, Preparation &amp; Problems</dc:title>
  <dc:creator>Randall Bowman </dc:creator>
  <cp:lastModifiedBy>Randall Bowman </cp:lastModifiedBy>
  <cp:revision>19</cp:revision>
  <dcterms:created xsi:type="dcterms:W3CDTF">2008-03-05T15:20:59Z</dcterms:created>
  <dcterms:modified xsi:type="dcterms:W3CDTF">2008-03-08T19:06:53Z</dcterms:modified>
</cp:coreProperties>
</file>