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59" r:id="rId5"/>
    <p:sldId id="260" r:id="rId6"/>
    <p:sldId id="261" r:id="rId7"/>
    <p:sldId id="272" r:id="rId8"/>
    <p:sldId id="262" r:id="rId9"/>
    <p:sldId id="273" r:id="rId10"/>
    <p:sldId id="263" r:id="rId11"/>
    <p:sldId id="274" r:id="rId12"/>
    <p:sldId id="264" r:id="rId13"/>
    <p:sldId id="275" r:id="rId14"/>
    <p:sldId id="265" r:id="rId15"/>
    <p:sldId id="276" r:id="rId16"/>
    <p:sldId id="266" r:id="rId17"/>
    <p:sldId id="277" r:id="rId18"/>
    <p:sldId id="267" r:id="rId19"/>
    <p:sldId id="278" r:id="rId20"/>
    <p:sldId id="268" r:id="rId21"/>
    <p:sldId id="279" r:id="rId22"/>
    <p:sldId id="269" r:id="rId23"/>
    <p:sldId id="280" r:id="rId24"/>
    <p:sldId id="281" r:id="rId25"/>
    <p:sldId id="282" r:id="rId26"/>
    <p:sldId id="283" r:id="rId27"/>
    <p:sldId id="284" r:id="rId28"/>
    <p:sldId id="270" r:id="rId29"/>
    <p:sldId id="285"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a:srgbClr val="4A9DC7"/>
    <a:srgbClr val="A3CF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varScale="1">
        <p:scale>
          <a:sx n="94" d="100"/>
          <a:sy n="94" d="100"/>
        </p:scale>
        <p:origin x="-38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3400" y="2647950"/>
            <a:ext cx="8610600" cy="781050"/>
          </a:xfrm>
        </p:spPr>
        <p:txBody>
          <a:bodyPr>
            <a:normAutofit/>
          </a:bodyPr>
          <a:lstStyle>
            <a:lvl1pPr algn="l">
              <a:defRPr sz="4000" b="1">
                <a:solidFill>
                  <a:srgbClr val="A3CFE5"/>
                </a:solidFill>
                <a:latin typeface="Verdana"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533400" y="3276600"/>
            <a:ext cx="8610600" cy="914400"/>
          </a:xfrm>
        </p:spPr>
        <p:txBody>
          <a:bodyPr>
            <a:normAutofit/>
          </a:bodyPr>
          <a:lstStyle>
            <a:lvl1pPr marL="0" indent="0" algn="l">
              <a:buNone/>
              <a:defRPr sz="1600" b="1">
                <a:solidFill>
                  <a:srgbClr val="F1F1F1"/>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F9855B-27ED-4B63-8D5C-C590A85E566D}"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CA25D-039E-44CA-AF8D-0B3B7D92EBF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titlecontent.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944562"/>
          </a:xfrm>
        </p:spPr>
        <p:txBody>
          <a:bodyPr>
            <a:normAutofit/>
          </a:bodyPr>
          <a:lstStyle>
            <a:lvl1pPr algn="l">
              <a:defRPr sz="4200" b="1">
                <a:solidFill>
                  <a:srgbClr val="A3CFE5"/>
                </a:solidFill>
                <a:latin typeface="Verdana"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1">
                <a:solidFill>
                  <a:srgbClr val="4A9DC7"/>
                </a:solidFill>
                <a:latin typeface="Verdana" pitchFamily="34" charset="0"/>
              </a:defRPr>
            </a:lvl1pPr>
            <a:lvl2pPr>
              <a:buClr>
                <a:srgbClr val="4A9DC7"/>
              </a:buClr>
              <a:buFont typeface="Arial" pitchFamily="34" charset="0"/>
              <a:buChar char="–"/>
              <a:defRPr b="1">
                <a:ln>
                  <a:solidFill>
                    <a:schemeClr val="bg1">
                      <a:lumMod val="65000"/>
                    </a:schemeClr>
                  </a:solidFill>
                </a:ln>
                <a:solidFill>
                  <a:srgbClr val="F1F1F1"/>
                </a:solidFill>
                <a:latin typeface="Verdana" pitchFamily="34" charset="0"/>
              </a:defRPr>
            </a:lvl2pPr>
            <a:lvl3pPr>
              <a:buClr>
                <a:srgbClr val="4A9DC7"/>
              </a:buClr>
              <a:buFont typeface="Arial" pitchFamily="34" charset="0"/>
              <a:buChar char="•"/>
              <a:defRPr b="1">
                <a:ln>
                  <a:solidFill>
                    <a:schemeClr val="bg1">
                      <a:lumMod val="65000"/>
                    </a:schemeClr>
                  </a:solidFill>
                </a:ln>
                <a:solidFill>
                  <a:srgbClr val="F1F1F1"/>
                </a:solidFill>
                <a:latin typeface="Verdana" pitchFamily="34" charset="0"/>
              </a:defRPr>
            </a:lvl3pPr>
            <a:lvl4pPr>
              <a:buClr>
                <a:srgbClr val="4A9DC7"/>
              </a:buClr>
              <a:buFont typeface="Arial" pitchFamily="34" charset="0"/>
              <a:buChar char="–"/>
              <a:defRPr b="1">
                <a:ln>
                  <a:solidFill>
                    <a:schemeClr val="bg1">
                      <a:lumMod val="65000"/>
                    </a:schemeClr>
                  </a:solidFill>
                </a:ln>
                <a:solidFill>
                  <a:srgbClr val="F1F1F1"/>
                </a:solidFill>
                <a:latin typeface="Verdana" pitchFamily="34" charset="0"/>
              </a:defRPr>
            </a:lvl4pPr>
            <a:lvl5pPr>
              <a:buClr>
                <a:srgbClr val="4A9DC7"/>
              </a:buClr>
              <a:buFont typeface="Arial" pitchFamily="34" charset="0"/>
              <a:buChar char="»"/>
              <a:defRPr b="1">
                <a:ln>
                  <a:solidFill>
                    <a:schemeClr val="bg1">
                      <a:lumMod val="65000"/>
                    </a:schemeClr>
                  </a:solidFill>
                </a:ln>
                <a:solidFill>
                  <a:srgbClr val="F1F1F1"/>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F9855B-27ED-4B63-8D5C-C590A85E566D}"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A25D-039E-44CA-AF8D-0B3B7D92EBFE}"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blank.jpg"/>
          <p:cNvPicPr>
            <a:picLocks noChangeAspect="1"/>
          </p:cNvPicPr>
          <p:nvPr userDrawn="1"/>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274638"/>
            <a:ext cx="2057400" cy="5851525"/>
          </a:xfrm>
        </p:spPr>
        <p:txBody>
          <a:bodyPr vert="eaVert">
            <a:normAutofit/>
          </a:bodyPr>
          <a:lstStyle>
            <a:lvl1pPr>
              <a:defRPr sz="4200" b="1">
                <a:solidFill>
                  <a:srgbClr val="4A9DC7"/>
                </a:solidFill>
                <a:latin typeface="Verdana"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Clr>
                <a:srgbClr val="4A9DC7"/>
              </a:buClr>
              <a:buFont typeface="Arial" pitchFamily="34" charset="0"/>
              <a:buChar char="•"/>
              <a:defRPr b="1">
                <a:ln>
                  <a:solidFill>
                    <a:schemeClr val="bg1">
                      <a:lumMod val="65000"/>
                    </a:schemeClr>
                  </a:solidFill>
                </a:ln>
                <a:solidFill>
                  <a:srgbClr val="F1F1F1"/>
                </a:solidFill>
                <a:latin typeface="Verdana" pitchFamily="34" charset="0"/>
              </a:defRPr>
            </a:lvl1pPr>
            <a:lvl2pPr>
              <a:buClr>
                <a:srgbClr val="4A9DC7"/>
              </a:buClr>
              <a:buFont typeface="Arial" pitchFamily="34" charset="0"/>
              <a:buChar char="–"/>
              <a:defRPr b="1">
                <a:ln>
                  <a:solidFill>
                    <a:schemeClr val="bg1">
                      <a:lumMod val="65000"/>
                    </a:schemeClr>
                  </a:solidFill>
                </a:ln>
                <a:solidFill>
                  <a:srgbClr val="F1F1F1"/>
                </a:solidFill>
                <a:latin typeface="Verdana" pitchFamily="34" charset="0"/>
              </a:defRPr>
            </a:lvl2pPr>
            <a:lvl3pPr>
              <a:buClr>
                <a:srgbClr val="4A9DC7"/>
              </a:buClr>
              <a:defRPr b="1">
                <a:ln>
                  <a:solidFill>
                    <a:schemeClr val="bg1">
                      <a:lumMod val="65000"/>
                    </a:schemeClr>
                  </a:solidFill>
                </a:ln>
                <a:solidFill>
                  <a:srgbClr val="F1F1F1"/>
                </a:solidFill>
                <a:latin typeface="Verdana" pitchFamily="34" charset="0"/>
              </a:defRPr>
            </a:lvl3pPr>
            <a:lvl4pPr>
              <a:buClr>
                <a:srgbClr val="4A9DC7"/>
              </a:buClr>
              <a:defRPr b="1">
                <a:ln>
                  <a:solidFill>
                    <a:schemeClr val="bg1">
                      <a:lumMod val="65000"/>
                    </a:schemeClr>
                  </a:solidFill>
                </a:ln>
                <a:solidFill>
                  <a:srgbClr val="F1F1F1"/>
                </a:solidFill>
                <a:latin typeface="Verdana" pitchFamily="34" charset="0"/>
              </a:defRPr>
            </a:lvl4pPr>
            <a:lvl5pPr>
              <a:buClr>
                <a:srgbClr val="4A9DC7"/>
              </a:buClr>
              <a:buFont typeface="Arial" pitchFamily="34" charset="0"/>
              <a:buChar char="»"/>
              <a:defRPr b="1">
                <a:ln>
                  <a:solidFill>
                    <a:schemeClr val="bg1">
                      <a:lumMod val="65000"/>
                    </a:schemeClr>
                  </a:solidFill>
                </a:ln>
                <a:solidFill>
                  <a:srgbClr val="F1F1F1"/>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F9855B-27ED-4B63-8D5C-C590A85E566D}"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A25D-039E-44CA-AF8D-0B3B7D92EBF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titlecontent.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944562"/>
          </a:xfrm>
        </p:spPr>
        <p:txBody>
          <a:bodyPr>
            <a:normAutofit/>
          </a:bodyPr>
          <a:lstStyle>
            <a:lvl1pPr algn="l">
              <a:defRPr sz="4200" b="1">
                <a:solidFill>
                  <a:srgbClr val="A3CFE5"/>
                </a:solidFill>
                <a:latin typeface="Verdan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447800"/>
            <a:ext cx="8839200" cy="4876800"/>
          </a:xfrm>
        </p:spPr>
        <p:txBody>
          <a:bodyPr>
            <a:normAutofit/>
          </a:bodyPr>
          <a:lstStyle>
            <a:lvl1pPr>
              <a:defRPr sz="2000" b="1">
                <a:solidFill>
                  <a:srgbClr val="4A9DC7"/>
                </a:solidFill>
                <a:latin typeface="Verdana" pitchFamily="34" charset="0"/>
              </a:defRPr>
            </a:lvl1pPr>
            <a:lvl2pPr>
              <a:buClr>
                <a:srgbClr val="4A9DC7"/>
              </a:buClr>
              <a:buFont typeface="Arial" pitchFamily="34" charset="0"/>
              <a:buChar char="–"/>
              <a:defRPr sz="2000" b="1" baseline="0">
                <a:ln>
                  <a:solidFill>
                    <a:schemeClr val="bg1">
                      <a:lumMod val="65000"/>
                    </a:schemeClr>
                  </a:solidFill>
                </a:ln>
                <a:solidFill>
                  <a:srgbClr val="F1F1F1"/>
                </a:solidFill>
                <a:effectLst/>
                <a:latin typeface="Verdana" pitchFamily="34" charset="0"/>
              </a:defRPr>
            </a:lvl2pPr>
            <a:lvl3pPr>
              <a:buClr>
                <a:srgbClr val="4A9DC7"/>
              </a:buClr>
              <a:defRPr sz="2000" b="1">
                <a:ln>
                  <a:solidFill>
                    <a:schemeClr val="bg1">
                      <a:lumMod val="65000"/>
                    </a:schemeClr>
                  </a:solidFill>
                </a:ln>
                <a:solidFill>
                  <a:srgbClr val="F1F1F1"/>
                </a:solidFill>
                <a:latin typeface="Verdana" pitchFamily="34" charset="0"/>
              </a:defRPr>
            </a:lvl3pPr>
            <a:lvl4pPr>
              <a:buClr>
                <a:srgbClr val="4A9DC7"/>
              </a:buClr>
              <a:defRPr sz="2000" b="1">
                <a:ln>
                  <a:solidFill>
                    <a:schemeClr val="bg1">
                      <a:lumMod val="65000"/>
                    </a:schemeClr>
                  </a:solidFill>
                </a:ln>
                <a:solidFill>
                  <a:srgbClr val="F1F1F1"/>
                </a:solidFill>
                <a:latin typeface="Verdana" pitchFamily="34" charset="0"/>
              </a:defRPr>
            </a:lvl4pPr>
            <a:lvl5pPr>
              <a:buClr>
                <a:srgbClr val="4A9DC7"/>
              </a:buClr>
              <a:defRPr sz="2000" b="1">
                <a:ln>
                  <a:solidFill>
                    <a:schemeClr val="bg1">
                      <a:lumMod val="65000"/>
                    </a:schemeClr>
                  </a:solidFill>
                </a:ln>
                <a:solidFill>
                  <a:srgbClr val="F1F1F1"/>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F9855B-27ED-4B63-8D5C-C590A85E566D}"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A25D-039E-44CA-AF8D-0B3B7D92EBFE}" type="slidenum">
              <a:rPr lang="en-US" smtClean="0"/>
              <a:pPr/>
              <a:t>‹#›</a:t>
            </a:fld>
            <a:endParaRPr lang="en-US"/>
          </a:p>
        </p:txBody>
      </p:sp>
      <p:sp>
        <p:nvSpPr>
          <p:cNvPr id="8" name="Rectangle 7"/>
          <p:cNvSpPr/>
          <p:nvPr userDrawn="1"/>
        </p:nvSpPr>
        <p:spPr>
          <a:xfrm>
            <a:off x="6352415" y="5638800"/>
            <a:ext cx="263918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Luke 15</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titlecontent.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944562"/>
          </a:xfrm>
        </p:spPr>
        <p:txBody>
          <a:bodyPr>
            <a:normAutofit/>
          </a:bodyPr>
          <a:lstStyle>
            <a:lvl1pPr algn="l">
              <a:defRPr sz="4200" b="1">
                <a:solidFill>
                  <a:srgbClr val="A3CFE5"/>
                </a:solidFill>
                <a:latin typeface="Verdan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447800"/>
            <a:ext cx="8839200" cy="4876800"/>
          </a:xfrm>
        </p:spPr>
        <p:txBody>
          <a:bodyPr>
            <a:normAutofit/>
          </a:bodyPr>
          <a:lstStyle>
            <a:lvl1pPr>
              <a:defRPr sz="2000" b="1">
                <a:solidFill>
                  <a:srgbClr val="4A9DC7"/>
                </a:solidFill>
                <a:latin typeface="Verdana" pitchFamily="34" charset="0"/>
              </a:defRPr>
            </a:lvl1pPr>
            <a:lvl2pPr>
              <a:buClr>
                <a:srgbClr val="4A9DC7"/>
              </a:buClr>
              <a:buFont typeface="Arial" pitchFamily="34" charset="0"/>
              <a:buChar char="–"/>
              <a:defRPr sz="2000" b="1" baseline="0">
                <a:ln>
                  <a:solidFill>
                    <a:schemeClr val="bg1">
                      <a:lumMod val="65000"/>
                    </a:schemeClr>
                  </a:solidFill>
                </a:ln>
                <a:solidFill>
                  <a:srgbClr val="F1F1F1"/>
                </a:solidFill>
                <a:effectLst/>
                <a:latin typeface="Verdana" pitchFamily="34" charset="0"/>
              </a:defRPr>
            </a:lvl2pPr>
            <a:lvl3pPr>
              <a:buClr>
                <a:srgbClr val="4A9DC7"/>
              </a:buClr>
              <a:defRPr sz="2000" b="1">
                <a:ln>
                  <a:solidFill>
                    <a:schemeClr val="bg1">
                      <a:lumMod val="65000"/>
                    </a:schemeClr>
                  </a:solidFill>
                </a:ln>
                <a:solidFill>
                  <a:srgbClr val="F1F1F1"/>
                </a:solidFill>
                <a:latin typeface="Verdana" pitchFamily="34" charset="0"/>
              </a:defRPr>
            </a:lvl3pPr>
            <a:lvl4pPr>
              <a:buClr>
                <a:srgbClr val="4A9DC7"/>
              </a:buClr>
              <a:defRPr sz="2000" b="1">
                <a:ln>
                  <a:solidFill>
                    <a:schemeClr val="bg1">
                      <a:lumMod val="65000"/>
                    </a:schemeClr>
                  </a:solidFill>
                </a:ln>
                <a:solidFill>
                  <a:srgbClr val="F1F1F1"/>
                </a:solidFill>
                <a:latin typeface="Verdana" pitchFamily="34" charset="0"/>
              </a:defRPr>
            </a:lvl4pPr>
            <a:lvl5pPr>
              <a:buClr>
                <a:srgbClr val="4A9DC7"/>
              </a:buClr>
              <a:defRPr sz="2000" b="1">
                <a:ln>
                  <a:solidFill>
                    <a:schemeClr val="bg1">
                      <a:lumMod val="65000"/>
                    </a:schemeClr>
                  </a:solidFill>
                </a:ln>
                <a:solidFill>
                  <a:srgbClr val="F1F1F1"/>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F9855B-27ED-4B63-8D5C-C590A85E566D}"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A25D-039E-44CA-AF8D-0B3B7D92EBF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blank.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52400" y="4406900"/>
            <a:ext cx="8839200" cy="1362075"/>
          </a:xfrm>
        </p:spPr>
        <p:txBody>
          <a:bodyPr anchor="t">
            <a:normAutofit/>
          </a:bodyPr>
          <a:lstStyle>
            <a:lvl1pPr algn="l">
              <a:defRPr sz="3200" b="1" cap="all">
                <a:solidFill>
                  <a:srgbClr val="4A9DC7"/>
                </a:solidFill>
                <a:latin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152400" y="2906713"/>
            <a:ext cx="8839200" cy="1500187"/>
          </a:xfrm>
        </p:spPr>
        <p:txBody>
          <a:bodyPr anchor="b">
            <a:normAutofit/>
          </a:bodyPr>
          <a:lstStyle>
            <a:lvl1pPr marL="0" indent="0">
              <a:buNone/>
              <a:defRPr sz="2400" b="1">
                <a:ln>
                  <a:solidFill>
                    <a:schemeClr val="bg1">
                      <a:lumMod val="65000"/>
                    </a:schemeClr>
                  </a:solidFill>
                </a:ln>
                <a:solidFill>
                  <a:srgbClr val="F1F1F1"/>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9855B-27ED-4B63-8D5C-C590A85E566D}"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A25D-039E-44CA-AF8D-0B3B7D92EBFE}"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titlecontent.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944562"/>
          </a:xfrm>
        </p:spPr>
        <p:txBody>
          <a:bodyPr/>
          <a:lstStyle>
            <a:lvl1pPr algn="l">
              <a:defRPr sz="4200" b="1">
                <a:solidFill>
                  <a:srgbClr val="A3CFE5"/>
                </a:solidFill>
                <a:latin typeface="Verdan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4A9DC7"/>
              </a:buClr>
              <a:buFont typeface="Arial" pitchFamily="34" charset="0"/>
              <a:buChar char="•"/>
              <a:defRPr sz="2200" b="1">
                <a:solidFill>
                  <a:srgbClr val="4A9DC7"/>
                </a:solidFill>
                <a:latin typeface="Verdana" pitchFamily="34" charset="0"/>
              </a:defRPr>
            </a:lvl1pPr>
            <a:lvl2pPr>
              <a:buClr>
                <a:srgbClr val="4A9DC7"/>
              </a:buClr>
              <a:defRPr sz="1800" b="1">
                <a:ln>
                  <a:solidFill>
                    <a:schemeClr val="bg1">
                      <a:lumMod val="65000"/>
                    </a:schemeClr>
                  </a:solidFill>
                </a:ln>
                <a:solidFill>
                  <a:srgbClr val="F1F1F1"/>
                </a:solidFill>
                <a:latin typeface="Verdana" pitchFamily="34" charset="0"/>
              </a:defRPr>
            </a:lvl2pPr>
            <a:lvl3pPr>
              <a:buClr>
                <a:srgbClr val="4A9DC7"/>
              </a:buClr>
              <a:buFont typeface="Arial" pitchFamily="34" charset="0"/>
              <a:buChar char="•"/>
              <a:defRPr sz="1600" b="1">
                <a:ln>
                  <a:solidFill>
                    <a:schemeClr val="bg1">
                      <a:lumMod val="65000"/>
                    </a:schemeClr>
                  </a:solidFill>
                </a:ln>
                <a:solidFill>
                  <a:srgbClr val="F1F1F1"/>
                </a:solidFill>
                <a:latin typeface="Verdana" pitchFamily="34" charset="0"/>
              </a:defRPr>
            </a:lvl3pPr>
            <a:lvl4pPr>
              <a:buClr>
                <a:srgbClr val="4A9DC7"/>
              </a:buClr>
              <a:buFont typeface="Arial" pitchFamily="34" charset="0"/>
              <a:buChar char="–"/>
              <a:defRPr sz="1600" b="1">
                <a:ln>
                  <a:solidFill>
                    <a:schemeClr val="bg1">
                      <a:lumMod val="65000"/>
                    </a:schemeClr>
                  </a:solidFill>
                </a:ln>
                <a:solidFill>
                  <a:srgbClr val="F1F1F1"/>
                </a:solidFill>
                <a:latin typeface="Verdana" pitchFamily="34" charset="0"/>
              </a:defRPr>
            </a:lvl4pPr>
            <a:lvl5pPr>
              <a:buClr>
                <a:srgbClr val="4A9DC7"/>
              </a:buClr>
              <a:buFont typeface="Arial" pitchFamily="34" charset="0"/>
              <a:buChar char="»"/>
              <a:defRPr sz="1400" b="1">
                <a:ln>
                  <a:solidFill>
                    <a:schemeClr val="bg1">
                      <a:lumMod val="65000"/>
                    </a:schemeClr>
                  </a:solidFill>
                </a:ln>
                <a:solidFill>
                  <a:srgbClr val="F1F1F1"/>
                </a:solidFill>
                <a:latin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F9855B-27ED-4B63-8D5C-C590A85E566D}" type="datetimeFigureOut">
              <a:rPr lang="en-US" smtClean="0"/>
              <a:pPr/>
              <a:t>3/21/2008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CA25D-039E-44CA-AF8D-0B3B7D92EBFE}" type="slidenum">
              <a:rPr lang="en-US" smtClean="0"/>
              <a:pPr/>
              <a:t>‹#›</a:t>
            </a:fld>
            <a:endParaRPr lang="en-US"/>
          </a:p>
        </p:txBody>
      </p:sp>
      <p:sp>
        <p:nvSpPr>
          <p:cNvPr id="9" name="Content Placeholder 2"/>
          <p:cNvSpPr>
            <a:spLocks noGrp="1"/>
          </p:cNvSpPr>
          <p:nvPr>
            <p:ph sz="half" idx="13"/>
          </p:nvPr>
        </p:nvSpPr>
        <p:spPr>
          <a:xfrm>
            <a:off x="4648200" y="1600200"/>
            <a:ext cx="4038600" cy="4525963"/>
          </a:xfrm>
        </p:spPr>
        <p:txBody>
          <a:bodyPr/>
          <a:lstStyle>
            <a:lvl1pPr>
              <a:buClr>
                <a:srgbClr val="4A9DC7"/>
              </a:buClr>
              <a:buFont typeface="Arial" pitchFamily="34" charset="0"/>
              <a:buChar char="•"/>
              <a:defRPr sz="2200" b="1">
                <a:solidFill>
                  <a:srgbClr val="4A9DC7"/>
                </a:solidFill>
                <a:latin typeface="Verdana" pitchFamily="34" charset="0"/>
              </a:defRPr>
            </a:lvl1pPr>
            <a:lvl2pPr>
              <a:buClr>
                <a:srgbClr val="4A9DC7"/>
              </a:buClr>
              <a:defRPr sz="1800" b="1">
                <a:ln>
                  <a:solidFill>
                    <a:schemeClr val="bg1">
                      <a:lumMod val="65000"/>
                    </a:schemeClr>
                  </a:solidFill>
                </a:ln>
                <a:solidFill>
                  <a:srgbClr val="F1F1F1"/>
                </a:solidFill>
                <a:latin typeface="Verdana" pitchFamily="34" charset="0"/>
              </a:defRPr>
            </a:lvl2pPr>
            <a:lvl3pPr>
              <a:buClr>
                <a:srgbClr val="4A9DC7"/>
              </a:buClr>
              <a:buFont typeface="Arial" pitchFamily="34" charset="0"/>
              <a:buChar char="•"/>
              <a:defRPr sz="1600" b="1">
                <a:ln>
                  <a:solidFill>
                    <a:schemeClr val="bg1">
                      <a:lumMod val="65000"/>
                    </a:schemeClr>
                  </a:solidFill>
                </a:ln>
                <a:solidFill>
                  <a:srgbClr val="F1F1F1"/>
                </a:solidFill>
                <a:latin typeface="Verdana" pitchFamily="34" charset="0"/>
              </a:defRPr>
            </a:lvl3pPr>
            <a:lvl4pPr>
              <a:buClr>
                <a:srgbClr val="4A9DC7"/>
              </a:buClr>
              <a:buFont typeface="Arial" pitchFamily="34" charset="0"/>
              <a:buChar char="–"/>
              <a:defRPr sz="1600" b="1">
                <a:ln>
                  <a:solidFill>
                    <a:schemeClr val="bg1">
                      <a:lumMod val="65000"/>
                    </a:schemeClr>
                  </a:solidFill>
                </a:ln>
                <a:solidFill>
                  <a:srgbClr val="F1F1F1"/>
                </a:solidFill>
                <a:latin typeface="Verdana" pitchFamily="34" charset="0"/>
              </a:defRPr>
            </a:lvl4pPr>
            <a:lvl5pPr>
              <a:buClr>
                <a:srgbClr val="4A9DC7"/>
              </a:buClr>
              <a:buFont typeface="Arial" pitchFamily="34" charset="0"/>
              <a:buChar char="»"/>
              <a:defRPr sz="1400" b="1">
                <a:ln>
                  <a:solidFill>
                    <a:schemeClr val="bg1">
                      <a:lumMod val="65000"/>
                    </a:schemeClr>
                  </a:solidFill>
                </a:ln>
                <a:solidFill>
                  <a:srgbClr val="F1F1F1"/>
                </a:solidFill>
                <a:latin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titlecontent.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944562"/>
          </a:xfrm>
        </p:spPr>
        <p:txBody>
          <a:bodyPr>
            <a:normAutofit/>
          </a:bodyPr>
          <a:lstStyle>
            <a:lvl1pPr>
              <a:defRPr sz="4200" b="1">
                <a:solidFill>
                  <a:srgbClr val="A3CFE5"/>
                </a:solidFill>
                <a:latin typeface="Verdana"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4A9DC7"/>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4A9DC7"/>
              </a:buClr>
              <a:buFont typeface="Arial" pitchFamily="34" charset="0"/>
              <a:buChar char="•"/>
              <a:defRPr sz="2000" b="1">
                <a:ln>
                  <a:solidFill>
                    <a:schemeClr val="bg1">
                      <a:lumMod val="65000"/>
                    </a:schemeClr>
                  </a:solidFill>
                </a:ln>
                <a:solidFill>
                  <a:srgbClr val="F1F1F1"/>
                </a:solidFill>
                <a:latin typeface="Verdana" pitchFamily="34" charset="0"/>
              </a:defRPr>
            </a:lvl1pPr>
            <a:lvl2pPr>
              <a:buClr>
                <a:srgbClr val="4A9DC7"/>
              </a:buClr>
              <a:buFont typeface="Arial" pitchFamily="34" charset="0"/>
              <a:buChar char="–"/>
              <a:defRPr sz="1800" b="1">
                <a:ln>
                  <a:solidFill>
                    <a:schemeClr val="bg1">
                      <a:lumMod val="65000"/>
                    </a:schemeClr>
                  </a:solidFill>
                </a:ln>
                <a:solidFill>
                  <a:srgbClr val="F1F1F1"/>
                </a:solidFill>
                <a:latin typeface="Verdana" pitchFamily="34" charset="0"/>
              </a:defRPr>
            </a:lvl2pPr>
            <a:lvl3pPr>
              <a:buClr>
                <a:srgbClr val="4A9DC7"/>
              </a:buClr>
              <a:buFont typeface="Arial" pitchFamily="34" charset="0"/>
              <a:buChar char="•"/>
              <a:defRPr sz="1800" b="1">
                <a:ln>
                  <a:solidFill>
                    <a:schemeClr val="bg1">
                      <a:lumMod val="65000"/>
                    </a:schemeClr>
                  </a:solidFill>
                </a:ln>
                <a:solidFill>
                  <a:srgbClr val="F1F1F1"/>
                </a:solidFill>
                <a:latin typeface="Verdana" pitchFamily="34" charset="0"/>
              </a:defRPr>
            </a:lvl3pPr>
            <a:lvl4pPr>
              <a:buClr>
                <a:srgbClr val="4A9DC7"/>
              </a:buClr>
              <a:buFont typeface="Arial" pitchFamily="34" charset="0"/>
              <a:buChar char="–"/>
              <a:defRPr sz="1600" b="1">
                <a:ln>
                  <a:solidFill>
                    <a:schemeClr val="bg1">
                      <a:lumMod val="65000"/>
                    </a:schemeClr>
                  </a:solidFill>
                </a:ln>
                <a:solidFill>
                  <a:srgbClr val="F1F1F1"/>
                </a:solidFill>
                <a:latin typeface="Verdana" pitchFamily="34" charset="0"/>
              </a:defRPr>
            </a:lvl4pPr>
            <a:lvl5pPr>
              <a:buClr>
                <a:srgbClr val="4A9DC7"/>
              </a:buClr>
              <a:buFont typeface="Arial" pitchFamily="34" charset="0"/>
              <a:buChar char="»"/>
              <a:defRPr sz="1600" b="1">
                <a:ln>
                  <a:solidFill>
                    <a:schemeClr val="bg1">
                      <a:lumMod val="65000"/>
                    </a:schemeClr>
                  </a:solidFill>
                </a:ln>
                <a:solidFill>
                  <a:srgbClr val="F1F1F1"/>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200" b="1">
                <a:solidFill>
                  <a:srgbClr val="4A9DC7"/>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6F9855B-27ED-4B63-8D5C-C590A85E566D}" type="datetimeFigureOut">
              <a:rPr lang="en-US" smtClean="0"/>
              <a:pPr/>
              <a:t>3/21/2008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CA25D-039E-44CA-AF8D-0B3B7D92EBFE}" type="slidenum">
              <a:rPr lang="en-US" smtClean="0"/>
              <a:pPr/>
              <a:t>‹#›</a:t>
            </a:fld>
            <a:endParaRPr lang="en-US"/>
          </a:p>
        </p:txBody>
      </p:sp>
      <p:sp>
        <p:nvSpPr>
          <p:cNvPr id="11" name="Content Placeholder 3"/>
          <p:cNvSpPr>
            <a:spLocks noGrp="1"/>
          </p:cNvSpPr>
          <p:nvPr>
            <p:ph sz="half" idx="13"/>
          </p:nvPr>
        </p:nvSpPr>
        <p:spPr>
          <a:xfrm>
            <a:off x="4648200" y="2174875"/>
            <a:ext cx="4040188" cy="3951288"/>
          </a:xfrm>
        </p:spPr>
        <p:txBody>
          <a:bodyPr/>
          <a:lstStyle>
            <a:lvl1pPr>
              <a:buClr>
                <a:srgbClr val="4A9DC7"/>
              </a:buClr>
              <a:buFont typeface="Arial" pitchFamily="34" charset="0"/>
              <a:buChar char="•"/>
              <a:defRPr sz="2000" b="1">
                <a:ln>
                  <a:solidFill>
                    <a:schemeClr val="bg1">
                      <a:lumMod val="65000"/>
                    </a:schemeClr>
                  </a:solidFill>
                </a:ln>
                <a:solidFill>
                  <a:srgbClr val="F1F1F1"/>
                </a:solidFill>
                <a:latin typeface="Verdana" pitchFamily="34" charset="0"/>
              </a:defRPr>
            </a:lvl1pPr>
            <a:lvl2pPr>
              <a:buClr>
                <a:srgbClr val="4A9DC7"/>
              </a:buClr>
              <a:buFont typeface="Arial" pitchFamily="34" charset="0"/>
              <a:buChar char="–"/>
              <a:defRPr sz="1800" b="1">
                <a:ln>
                  <a:solidFill>
                    <a:schemeClr val="bg1">
                      <a:lumMod val="65000"/>
                    </a:schemeClr>
                  </a:solidFill>
                </a:ln>
                <a:solidFill>
                  <a:srgbClr val="F1F1F1"/>
                </a:solidFill>
                <a:latin typeface="Verdana" pitchFamily="34" charset="0"/>
              </a:defRPr>
            </a:lvl2pPr>
            <a:lvl3pPr>
              <a:buClr>
                <a:srgbClr val="4A9DC7"/>
              </a:buClr>
              <a:buFont typeface="Arial" pitchFamily="34" charset="0"/>
              <a:buChar char="•"/>
              <a:defRPr sz="1800" b="1">
                <a:ln>
                  <a:solidFill>
                    <a:schemeClr val="bg1">
                      <a:lumMod val="65000"/>
                    </a:schemeClr>
                  </a:solidFill>
                </a:ln>
                <a:solidFill>
                  <a:srgbClr val="F1F1F1"/>
                </a:solidFill>
                <a:latin typeface="Verdana" pitchFamily="34" charset="0"/>
              </a:defRPr>
            </a:lvl3pPr>
            <a:lvl4pPr>
              <a:buClr>
                <a:srgbClr val="4A9DC7"/>
              </a:buClr>
              <a:buFont typeface="Arial" pitchFamily="34" charset="0"/>
              <a:buChar char="–"/>
              <a:defRPr sz="1600" b="1">
                <a:ln>
                  <a:solidFill>
                    <a:schemeClr val="bg1">
                      <a:lumMod val="65000"/>
                    </a:schemeClr>
                  </a:solidFill>
                </a:ln>
                <a:solidFill>
                  <a:srgbClr val="F1F1F1"/>
                </a:solidFill>
                <a:latin typeface="Verdana" pitchFamily="34" charset="0"/>
              </a:defRPr>
            </a:lvl4pPr>
            <a:lvl5pPr>
              <a:buClr>
                <a:srgbClr val="4A9DC7"/>
              </a:buClr>
              <a:buFont typeface="Arial" pitchFamily="34" charset="0"/>
              <a:buChar char="»"/>
              <a:defRPr sz="1600" b="1">
                <a:ln>
                  <a:solidFill>
                    <a:schemeClr val="bg1">
                      <a:lumMod val="65000"/>
                    </a:schemeClr>
                  </a:solidFill>
                </a:ln>
                <a:solidFill>
                  <a:srgbClr val="F1F1F1"/>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titlecontent.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944562"/>
          </a:xfrm>
        </p:spPr>
        <p:txBody>
          <a:bodyPr>
            <a:normAutofit/>
          </a:bodyPr>
          <a:lstStyle>
            <a:lvl1pPr>
              <a:defRPr sz="4200" b="1">
                <a:solidFill>
                  <a:srgbClr val="A3CFE5"/>
                </a:solidFill>
                <a:latin typeface="Verdana"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F9855B-27ED-4B63-8D5C-C590A85E566D}" type="datetimeFigureOut">
              <a:rPr lang="en-US" smtClean="0"/>
              <a:pPr/>
              <a:t>3/21/2008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ACA25D-039E-44CA-AF8D-0B3B7D92EBFE}"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blank.jpg"/>
          <p:cNvPicPr>
            <a:picLocks noChangeAspect="1"/>
          </p:cNvPicPr>
          <p:nvPr userDrawn="1"/>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6F9855B-27ED-4B63-8D5C-C590A85E566D}" type="datetimeFigureOut">
              <a:rPr lang="en-US" smtClean="0"/>
              <a:pPr/>
              <a:t>3/21/2008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ACA25D-039E-44CA-AF8D-0B3B7D92EBFE}"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blank.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noAutofit/>
          </a:bodyPr>
          <a:lstStyle>
            <a:lvl1pPr algn="l">
              <a:defRPr sz="2300" b="1">
                <a:solidFill>
                  <a:srgbClr val="4A9DC7"/>
                </a:solidFill>
                <a:latin typeface="Verdan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b="1">
                <a:solidFill>
                  <a:srgbClr val="4A9DC7"/>
                </a:solidFill>
                <a:latin typeface="Verdana" pitchFamily="34" charset="0"/>
              </a:defRPr>
            </a:lvl1pPr>
            <a:lvl2pPr>
              <a:buClr>
                <a:srgbClr val="4A9DC7"/>
              </a:buClr>
              <a:buFont typeface="Arial" pitchFamily="34" charset="0"/>
              <a:buChar char="–"/>
              <a:defRPr sz="2800" b="1">
                <a:ln>
                  <a:solidFill>
                    <a:schemeClr val="bg1">
                      <a:lumMod val="65000"/>
                    </a:schemeClr>
                  </a:solidFill>
                </a:ln>
                <a:solidFill>
                  <a:srgbClr val="F1F1F1"/>
                </a:solidFill>
                <a:latin typeface="Verdana" pitchFamily="34" charset="0"/>
              </a:defRPr>
            </a:lvl2pPr>
            <a:lvl3pPr>
              <a:buClr>
                <a:srgbClr val="4A9DC7"/>
              </a:buClr>
              <a:buFont typeface="Arial" pitchFamily="34" charset="0"/>
              <a:buChar char="•"/>
              <a:defRPr sz="2400" b="1">
                <a:ln>
                  <a:solidFill>
                    <a:schemeClr val="bg1">
                      <a:lumMod val="65000"/>
                    </a:schemeClr>
                  </a:solidFill>
                </a:ln>
                <a:solidFill>
                  <a:srgbClr val="F1F1F1"/>
                </a:solidFill>
                <a:latin typeface="Verdana" pitchFamily="34" charset="0"/>
              </a:defRPr>
            </a:lvl3pPr>
            <a:lvl4pPr>
              <a:buClr>
                <a:srgbClr val="4A9DC7"/>
              </a:buClr>
              <a:buFont typeface="Arial" pitchFamily="34" charset="0"/>
              <a:buChar char="–"/>
              <a:defRPr sz="2000" b="1">
                <a:ln>
                  <a:solidFill>
                    <a:schemeClr val="bg1">
                      <a:lumMod val="65000"/>
                    </a:schemeClr>
                  </a:solidFill>
                </a:ln>
                <a:solidFill>
                  <a:srgbClr val="F1F1F1"/>
                </a:solidFill>
                <a:latin typeface="Verdana" pitchFamily="34" charset="0"/>
              </a:defRPr>
            </a:lvl4pPr>
            <a:lvl5pPr>
              <a:buClr>
                <a:srgbClr val="4A9DC7"/>
              </a:buClr>
              <a:buFont typeface="Arial" pitchFamily="34" charset="0"/>
              <a:buChar char="»"/>
              <a:defRPr sz="2000" b="1">
                <a:ln>
                  <a:solidFill>
                    <a:schemeClr val="bg1">
                      <a:lumMod val="65000"/>
                    </a:schemeClr>
                  </a:solidFill>
                </a:ln>
                <a:solidFill>
                  <a:srgbClr val="F1F1F1"/>
                </a:solidFill>
                <a:latin typeface="Verdana"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800" b="1" i="0">
                <a:ln>
                  <a:solidFill>
                    <a:schemeClr val="bg1">
                      <a:lumMod val="50000"/>
                    </a:schemeClr>
                  </a:solidFill>
                </a:ln>
                <a:solidFill>
                  <a:srgbClr val="F1F1F1"/>
                </a:solidFill>
                <a:latin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9855B-27ED-4B63-8D5C-C590A85E566D}" type="datetimeFigureOut">
              <a:rPr lang="en-US" smtClean="0"/>
              <a:pPr/>
              <a:t>3/21/2008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CA25D-039E-44CA-AF8D-0B3B7D92EBFE}"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blank.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normAutofit/>
          </a:bodyPr>
          <a:lstStyle>
            <a:lvl1pPr algn="l">
              <a:defRPr sz="2400" b="1">
                <a:solidFill>
                  <a:srgbClr val="4A9DC7"/>
                </a:solidFill>
                <a:latin typeface="Verdana"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b="1">
                <a:ln>
                  <a:solidFill>
                    <a:schemeClr val="bg1">
                      <a:lumMod val="50000"/>
                    </a:schemeClr>
                  </a:solidFill>
                </a:ln>
                <a:solidFill>
                  <a:srgbClr val="F1F1F1"/>
                </a:solidFill>
                <a:latin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9855B-27ED-4B63-8D5C-C590A85E566D}" type="datetimeFigureOut">
              <a:rPr lang="en-US" smtClean="0"/>
              <a:pPr/>
              <a:t>3/21/2008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CA25D-039E-44CA-AF8D-0B3B7D92EBFE}"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9855B-27ED-4B63-8D5C-C590A85E566D}" type="datetimeFigureOut">
              <a:rPr lang="en-US" smtClean="0"/>
              <a:pPr/>
              <a:t>3/21/2008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CA25D-039E-44CA-AF8D-0B3B7D92EB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Chapter Summary Method</a:t>
            </a:r>
            <a:endParaRPr lang="en-US" dirty="0"/>
          </a:p>
        </p:txBody>
      </p:sp>
      <p:sp>
        <p:nvSpPr>
          <p:cNvPr id="3" name="Subtitle 2"/>
          <p:cNvSpPr>
            <a:spLocks noGrp="1"/>
          </p:cNvSpPr>
          <p:nvPr>
            <p:ph type="subTitle" idx="1"/>
          </p:nvPr>
        </p:nvSpPr>
        <p:spPr/>
        <p:txBody>
          <a:bodyPr/>
          <a:lstStyle/>
          <a:p>
            <a:r>
              <a:rPr lang="en-US" dirty="0" smtClean="0"/>
              <a:t>Unlocking God’s Word</a:t>
            </a:r>
          </a:p>
          <a:p>
            <a:r>
              <a:rPr lang="en-US" b="0" i="1" dirty="0" smtClean="0"/>
              <a:t>How to Study the Bible</a:t>
            </a:r>
            <a:endParaRPr lang="en-US" b="0"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Chief People </a:t>
            </a:r>
            <a:endParaRPr lang="en-US" dirty="0"/>
          </a:p>
        </p:txBody>
      </p:sp>
      <p:sp>
        <p:nvSpPr>
          <p:cNvPr id="3" name="Content Placeholder 2"/>
          <p:cNvSpPr>
            <a:spLocks noGrp="1"/>
          </p:cNvSpPr>
          <p:nvPr>
            <p:ph idx="1"/>
          </p:nvPr>
        </p:nvSpPr>
        <p:spPr/>
        <p:txBody>
          <a:bodyPr>
            <a:normAutofit/>
          </a:bodyPr>
          <a:lstStyle/>
          <a:p>
            <a:r>
              <a:rPr lang="en-US" sz="3200" dirty="0" smtClean="0"/>
              <a:t>List the important people</a:t>
            </a:r>
          </a:p>
          <a:p>
            <a:r>
              <a:rPr lang="en-US" sz="3200" dirty="0" smtClean="0"/>
              <a:t>Ask questions like:</a:t>
            </a:r>
          </a:p>
          <a:p>
            <a:pPr lvl="1"/>
            <a:r>
              <a:rPr lang="en-US" sz="3200" dirty="0" smtClean="0"/>
              <a:t>Who are the main people?</a:t>
            </a:r>
          </a:p>
          <a:p>
            <a:pPr lvl="1"/>
            <a:r>
              <a:rPr lang="en-US" sz="3200" dirty="0" smtClean="0"/>
              <a:t>What is significant about them?</a:t>
            </a:r>
          </a:p>
          <a:p>
            <a:pPr lvl="1"/>
            <a:r>
              <a:rPr lang="en-US" sz="3200" dirty="0" smtClean="0"/>
              <a:t>Why are they included in the story?</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People</a:t>
            </a:r>
            <a:endParaRPr lang="en-US" dirty="0"/>
          </a:p>
        </p:txBody>
      </p:sp>
      <p:sp>
        <p:nvSpPr>
          <p:cNvPr id="3" name="Content Placeholder 2"/>
          <p:cNvSpPr>
            <a:spLocks noGrp="1"/>
          </p:cNvSpPr>
          <p:nvPr>
            <p:ph idx="1"/>
          </p:nvPr>
        </p:nvSpPr>
        <p:spPr/>
        <p:txBody>
          <a:bodyPr/>
          <a:lstStyle/>
          <a:p>
            <a:pPr marL="0" indent="0">
              <a:buNone/>
            </a:pPr>
            <a:r>
              <a:rPr lang="en-US" dirty="0" smtClean="0"/>
              <a:t>Jesus versus the Pharisees – </a:t>
            </a:r>
            <a:r>
              <a:rPr lang="en-US" b="0" dirty="0" smtClean="0"/>
              <a:t>the whole chapter is about a difference in perspective between these two people</a:t>
            </a:r>
          </a:p>
          <a:p>
            <a:pPr>
              <a:buNone/>
            </a:pPr>
            <a:endParaRPr lang="en-US" dirty="0" smtClean="0"/>
          </a:p>
          <a:p>
            <a:pPr>
              <a:buNone/>
            </a:pPr>
            <a:endParaRPr lang="en-US" dirty="0" smtClean="0"/>
          </a:p>
          <a:p>
            <a:pPr>
              <a:buNone/>
            </a:pPr>
            <a:endParaRPr lang="en-US" dirty="0"/>
          </a:p>
        </p:txBody>
      </p:sp>
      <p:sp>
        <p:nvSpPr>
          <p:cNvPr id="4" name="Content Placeholder 2"/>
          <p:cNvSpPr txBox="1">
            <a:spLocks/>
          </p:cNvSpPr>
          <p:nvPr/>
        </p:nvSpPr>
        <p:spPr>
          <a:xfrm>
            <a:off x="152400" y="2362200"/>
            <a:ext cx="8839200" cy="4267200"/>
          </a:xfrm>
          <a:prstGeom prst="rect">
            <a:avLst/>
          </a:prstGeom>
        </p:spPr>
        <p:txBody>
          <a:bodyPr vert="horz" lIns="91440" tIns="45720" rIns="91440" bIns="45720" numCol="3"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smtClean="0">
                <a:ln>
                  <a:noFill/>
                </a:ln>
                <a:solidFill>
                  <a:srgbClr val="4A9DC7"/>
                </a:solidFill>
                <a:effectLst/>
                <a:uLnTx/>
                <a:uFillTx/>
                <a:latin typeface="Verdana" pitchFamily="34" charset="0"/>
                <a:ea typeface="+mn-ea"/>
                <a:cs typeface="+mn-cs"/>
              </a:rPr>
              <a:t>Parable</a:t>
            </a:r>
            <a:r>
              <a:rPr kumimoji="0" lang="en-US" sz="2000" b="1" i="0" u="sng" strike="noStrike" kern="1200" cap="none" spc="0" normalizeH="0" noProof="0" dirty="0" smtClean="0">
                <a:ln>
                  <a:noFill/>
                </a:ln>
                <a:solidFill>
                  <a:srgbClr val="4A9DC7"/>
                </a:solidFill>
                <a:effectLst/>
                <a:uLnTx/>
                <a:uFillTx/>
                <a:latin typeface="Verdana" pitchFamily="34" charset="0"/>
                <a:ea typeface="+mn-ea"/>
                <a:cs typeface="+mn-cs"/>
              </a:rPr>
              <a:t> 1</a:t>
            </a:r>
            <a:endParaRPr kumimoji="0" lang="en-US" sz="2000" b="1" i="0" u="sng"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4A9DC7"/>
                </a:solidFill>
                <a:latin typeface="Verdana" pitchFamily="34" charset="0"/>
              </a:rPr>
              <a:t>The Shepherd</a:t>
            </a:r>
            <a:endParaRPr kumimoji="0" lang="en-US" sz="2000" i="0" u="none"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b="1" dirty="0" smtClean="0">
              <a:solidFill>
                <a:srgbClr val="4A9DC7"/>
              </a:solidFill>
              <a:latin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b="1" dirty="0" smtClean="0">
              <a:solidFill>
                <a:srgbClr val="4A9DC7"/>
              </a:solidFill>
              <a:latin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b="1" dirty="0" smtClean="0">
              <a:solidFill>
                <a:srgbClr val="4A9DC7"/>
              </a:solidFill>
              <a:latin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b="1" dirty="0" smtClean="0">
              <a:solidFill>
                <a:srgbClr val="4A9DC7"/>
              </a:solidFill>
              <a:latin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smtClean="0">
                <a:ln>
                  <a:noFill/>
                </a:ln>
                <a:solidFill>
                  <a:srgbClr val="4A9DC7"/>
                </a:solidFill>
                <a:effectLst/>
                <a:uLnTx/>
                <a:uFillTx/>
                <a:latin typeface="Verdana" pitchFamily="34" charset="0"/>
                <a:ea typeface="+mn-ea"/>
                <a:cs typeface="+mn-cs"/>
              </a:rPr>
              <a:t>Parable 2</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b="1" u="sng" dirty="0" smtClean="0">
              <a:solidFill>
                <a:srgbClr val="4A9DC7"/>
              </a:solidFill>
              <a:latin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i="0" strike="noStrike" kern="1200" cap="none" spc="0" normalizeH="0" baseline="0" noProof="0" dirty="0" smtClean="0">
                <a:ln>
                  <a:noFill/>
                </a:ln>
                <a:solidFill>
                  <a:srgbClr val="4A9DC7"/>
                </a:solidFill>
                <a:effectLst/>
                <a:uLnTx/>
                <a:uFillTx/>
                <a:latin typeface="Verdana" pitchFamily="34" charset="0"/>
                <a:ea typeface="+mn-ea"/>
                <a:cs typeface="+mn-cs"/>
              </a:rPr>
              <a:t>The Woman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4A9DC7"/>
              </a:solidFill>
              <a:latin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i="0"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4A9DC7"/>
              </a:solidFill>
              <a:latin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i="0"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4A9DC7"/>
              </a:solidFill>
              <a:latin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i="0"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4A9DC7"/>
              </a:solidFill>
              <a:latin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i="0"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u="sng" dirty="0" smtClean="0">
                <a:solidFill>
                  <a:srgbClr val="4A9DC7"/>
                </a:solidFill>
                <a:latin typeface="Verdana" pitchFamily="34" charset="0"/>
              </a:rPr>
              <a:t>Parable 3</a:t>
            </a:r>
            <a:endParaRPr lang="en-US" sz="2000" dirty="0" smtClean="0">
              <a:solidFill>
                <a:srgbClr val="4A9DC7"/>
              </a:solidFill>
              <a:latin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sng" strike="noStrike" kern="1200" cap="none" spc="0" normalizeH="0" baseline="0" noProof="0" dirty="0" smtClean="0">
              <a:ln>
                <a:noFill/>
              </a:ln>
              <a:solidFill>
                <a:srgbClr val="4A9DC7"/>
              </a:solidFill>
              <a:effectLst/>
              <a:uLnTx/>
              <a:uFillTx/>
              <a:latin typeface="Verdana"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i="0" strike="noStrike" kern="1200" cap="none" spc="0" normalizeH="0" baseline="0" noProof="0" dirty="0" smtClean="0">
                <a:ln>
                  <a:noFill/>
                </a:ln>
                <a:solidFill>
                  <a:srgbClr val="4A9DC7"/>
                </a:solidFill>
                <a:effectLst/>
                <a:uLnTx/>
                <a:uFillTx/>
                <a:latin typeface="Verdana" pitchFamily="34" charset="0"/>
                <a:ea typeface="+mn-ea"/>
                <a:cs typeface="+mn-cs"/>
              </a:rPr>
              <a:t>The</a:t>
            </a:r>
            <a:r>
              <a:rPr kumimoji="0" lang="en-US" sz="2000" i="0" strike="noStrike" kern="1200" cap="none" spc="0" normalizeH="0" noProof="0" dirty="0" smtClean="0">
                <a:ln>
                  <a:noFill/>
                </a:ln>
                <a:solidFill>
                  <a:srgbClr val="4A9DC7"/>
                </a:solidFill>
                <a:effectLst/>
                <a:uLnTx/>
                <a:uFillTx/>
                <a:latin typeface="Verdana" pitchFamily="34" charset="0"/>
                <a:ea typeface="+mn-ea"/>
                <a:cs typeface="+mn-cs"/>
              </a:rPr>
              <a:t> Father</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aseline="0" dirty="0" smtClean="0">
                <a:solidFill>
                  <a:srgbClr val="4A9DC7"/>
                </a:solidFill>
                <a:latin typeface="Verdana" pitchFamily="34" charset="0"/>
              </a:rPr>
              <a:t>The</a:t>
            </a:r>
            <a:r>
              <a:rPr lang="en-US" sz="2000" dirty="0" smtClean="0">
                <a:solidFill>
                  <a:srgbClr val="4A9DC7"/>
                </a:solidFill>
                <a:latin typeface="Verdana" pitchFamily="34" charset="0"/>
              </a:rPr>
              <a:t> Youngest Son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i="0" strike="noStrike" kern="1200" cap="none" spc="0" normalizeH="0" baseline="0" noProof="0" dirty="0" smtClean="0">
                <a:ln>
                  <a:noFill/>
                </a:ln>
                <a:solidFill>
                  <a:srgbClr val="4A9DC7"/>
                </a:solidFill>
                <a:effectLst/>
                <a:uLnTx/>
                <a:uFillTx/>
                <a:latin typeface="Verdana" pitchFamily="34" charset="0"/>
                <a:ea typeface="+mn-ea"/>
                <a:cs typeface="+mn-cs"/>
              </a:rPr>
              <a:t>The</a:t>
            </a:r>
            <a:r>
              <a:rPr kumimoji="0" lang="en-US" sz="2000" i="0" strike="noStrike" kern="1200" cap="none" spc="0" normalizeH="0" noProof="0" dirty="0" smtClean="0">
                <a:ln>
                  <a:noFill/>
                </a:ln>
                <a:solidFill>
                  <a:srgbClr val="4A9DC7"/>
                </a:solidFill>
                <a:effectLst/>
                <a:uLnTx/>
                <a:uFillTx/>
                <a:latin typeface="Verdana" pitchFamily="34" charset="0"/>
                <a:ea typeface="+mn-ea"/>
                <a:cs typeface="+mn-cs"/>
              </a:rPr>
              <a:t> Oldest Son</a:t>
            </a:r>
            <a:endParaRPr kumimoji="0" lang="en-US" sz="2000" i="0" strike="noStrike" kern="1200" cap="none" spc="0" normalizeH="0" baseline="0" noProof="0" dirty="0">
              <a:ln>
                <a:noFill/>
              </a:ln>
              <a:solidFill>
                <a:srgbClr val="4A9DC7"/>
              </a:solidFill>
              <a:effectLst/>
              <a:uLnTx/>
              <a:uFillTx/>
              <a:latin typeface="Verdana"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Choice Verse</a:t>
            </a:r>
            <a:endParaRPr lang="en-US" dirty="0"/>
          </a:p>
        </p:txBody>
      </p:sp>
      <p:sp>
        <p:nvSpPr>
          <p:cNvPr id="3" name="Content Placeholder 2"/>
          <p:cNvSpPr>
            <a:spLocks noGrp="1"/>
          </p:cNvSpPr>
          <p:nvPr>
            <p:ph idx="1"/>
          </p:nvPr>
        </p:nvSpPr>
        <p:spPr/>
        <p:txBody>
          <a:bodyPr anchor="ctr" anchorCtr="0">
            <a:normAutofit/>
          </a:bodyPr>
          <a:lstStyle/>
          <a:p>
            <a:pPr algn="ctr">
              <a:buNone/>
            </a:pPr>
            <a:r>
              <a:rPr lang="en-US" sz="3200" dirty="0" smtClean="0"/>
              <a:t>Choose a verse that summarizes the chapter </a:t>
            </a:r>
            <a:r>
              <a:rPr lang="en-US" sz="4000" dirty="0" smtClean="0"/>
              <a:t>OR </a:t>
            </a:r>
            <a:r>
              <a:rPr lang="en-US" sz="3200" dirty="0" smtClean="0"/>
              <a:t>Speaks to you personally</a:t>
            </a:r>
          </a:p>
          <a:p>
            <a:pPr lvl="1"/>
            <a:endParaRPr lang="en-US" sz="32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Verse</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endParaRPr lang="en-US" sz="3200" dirty="0" smtClean="0"/>
          </a:p>
          <a:p>
            <a:pPr marL="0" indent="0" algn="ctr">
              <a:buNone/>
            </a:pPr>
            <a:r>
              <a:rPr lang="en-US" sz="3200" dirty="0" smtClean="0"/>
              <a:t>But we had to celebrate and be glad, because this brother of yours was dead and is alive again; he was lost and is found.</a:t>
            </a:r>
          </a:p>
          <a:p>
            <a:pPr marL="0" indent="0" algn="ctr">
              <a:buNone/>
            </a:pPr>
            <a:endParaRPr lang="en-US" sz="3200" dirty="0" smtClean="0"/>
          </a:p>
          <a:p>
            <a:pPr marL="0" indent="0" algn="ctr">
              <a:buNone/>
            </a:pPr>
            <a:r>
              <a:rPr lang="en-US" sz="3200" dirty="0" smtClean="0"/>
              <a:t>Luke 15:32</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vertic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Crucial Words</a:t>
            </a:r>
            <a:endParaRPr lang="en-US" dirty="0"/>
          </a:p>
        </p:txBody>
      </p:sp>
      <p:sp>
        <p:nvSpPr>
          <p:cNvPr id="3" name="Content Placeholder 2"/>
          <p:cNvSpPr>
            <a:spLocks noGrp="1"/>
          </p:cNvSpPr>
          <p:nvPr>
            <p:ph idx="1"/>
          </p:nvPr>
        </p:nvSpPr>
        <p:spPr/>
        <p:txBody>
          <a:bodyPr anchor="ctr" anchorCtr="0">
            <a:normAutofit/>
          </a:bodyPr>
          <a:lstStyle/>
          <a:p>
            <a:pPr algn="ctr">
              <a:buNone/>
            </a:pPr>
            <a:r>
              <a:rPr lang="en-US" sz="3200" dirty="0" smtClean="0"/>
              <a:t>Write down the key word or words of the chapter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Crucial Words</a:t>
            </a:r>
            <a:endParaRPr lang="en-US" dirty="0"/>
          </a:p>
        </p:txBody>
      </p:sp>
      <p:sp>
        <p:nvSpPr>
          <p:cNvPr id="3" name="Content Placeholder 2"/>
          <p:cNvSpPr>
            <a:spLocks noGrp="1"/>
          </p:cNvSpPr>
          <p:nvPr>
            <p:ph idx="1"/>
          </p:nvPr>
        </p:nvSpPr>
        <p:spPr/>
        <p:txBody>
          <a:bodyPr>
            <a:normAutofit/>
          </a:bodyPr>
          <a:lstStyle/>
          <a:p>
            <a:pPr>
              <a:buNone/>
            </a:pPr>
            <a:r>
              <a:rPr lang="en-US" sz="3600" dirty="0" smtClean="0"/>
              <a:t>Lost – 5 times </a:t>
            </a:r>
            <a:r>
              <a:rPr lang="en-US" sz="1800" dirty="0" smtClean="0"/>
              <a:t>(vv. 4,5,9,24,32)</a:t>
            </a:r>
            <a:endParaRPr lang="en-US" sz="3600" dirty="0" smtClean="0"/>
          </a:p>
          <a:p>
            <a:pPr>
              <a:buNone/>
            </a:pPr>
            <a:r>
              <a:rPr lang="en-US" sz="3600" dirty="0" smtClean="0"/>
              <a:t>Found – 6 times </a:t>
            </a:r>
            <a:r>
              <a:rPr lang="en-US" sz="1800" dirty="0" smtClean="0"/>
              <a:t>(vv. 5-6,9,24,32)</a:t>
            </a:r>
            <a:endParaRPr lang="en-US" sz="3600" dirty="0" smtClean="0"/>
          </a:p>
          <a:p>
            <a:pPr>
              <a:buNone/>
            </a:pPr>
            <a:r>
              <a:rPr lang="en-US" sz="3600" dirty="0" smtClean="0"/>
              <a:t>Rejoice or Celebrate -  7 times</a:t>
            </a:r>
            <a:br>
              <a:rPr lang="en-US" sz="3600" dirty="0" smtClean="0"/>
            </a:br>
            <a:r>
              <a:rPr lang="en-US" sz="1800" dirty="0" smtClean="0"/>
              <a:t>(vv. 5,7,9,10,22,24,32)</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Challenges</a:t>
            </a:r>
            <a:endParaRPr lang="en-US" dirty="0"/>
          </a:p>
        </p:txBody>
      </p:sp>
      <p:sp>
        <p:nvSpPr>
          <p:cNvPr id="3" name="Content Placeholder 2"/>
          <p:cNvSpPr>
            <a:spLocks noGrp="1"/>
          </p:cNvSpPr>
          <p:nvPr>
            <p:ph idx="1"/>
          </p:nvPr>
        </p:nvSpPr>
        <p:spPr/>
        <p:txBody>
          <a:bodyPr anchor="ctr" anchorCtr="0">
            <a:normAutofit/>
          </a:bodyPr>
          <a:lstStyle/>
          <a:p>
            <a:pPr algn="ctr">
              <a:buNone/>
            </a:pPr>
            <a:r>
              <a:rPr lang="en-US" sz="3200" dirty="0" smtClean="0"/>
              <a:t>List any difficulties you may with passage</a:t>
            </a:r>
            <a:endParaRPr lang="en-US" sz="32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What does this verse mean – </a:t>
            </a:r>
            <a:r>
              <a:rPr lang="en-US" sz="4000" b="0" dirty="0" smtClean="0"/>
              <a:t>“ninety-nine righteous persons who do not need to repent”?</a:t>
            </a:r>
            <a:endParaRPr lang="en-US" sz="4000" b="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Cross-references</a:t>
            </a:r>
            <a:endParaRPr lang="en-US" dirty="0"/>
          </a:p>
        </p:txBody>
      </p:sp>
      <p:sp>
        <p:nvSpPr>
          <p:cNvPr id="3" name="Content Placeholder 2"/>
          <p:cNvSpPr>
            <a:spLocks noGrp="1"/>
          </p:cNvSpPr>
          <p:nvPr>
            <p:ph idx="1"/>
          </p:nvPr>
        </p:nvSpPr>
        <p:spPr/>
        <p:txBody>
          <a:bodyPr>
            <a:normAutofit/>
          </a:bodyPr>
          <a:lstStyle/>
          <a:p>
            <a:r>
              <a:rPr lang="en-US" sz="2800" b="0" dirty="0" smtClean="0"/>
              <a:t>Look up other verses that help clarify this chapter</a:t>
            </a:r>
            <a:endParaRPr lang="en-US" sz="2800" dirty="0" smtClean="0"/>
          </a:p>
          <a:p>
            <a:pPr>
              <a:buNone/>
            </a:pPr>
            <a:endParaRPr lang="en-US" sz="2800" dirty="0" smtClean="0"/>
          </a:p>
          <a:p>
            <a:pPr algn="ctr">
              <a:buNone/>
            </a:pPr>
            <a:r>
              <a:rPr lang="en-US" sz="3200" dirty="0" smtClean="0"/>
              <a:t>What else in the Bible helps me understand this chapter?</a:t>
            </a:r>
            <a:endParaRPr lang="en-US" sz="32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Cross-References</a:t>
            </a:r>
            <a:endParaRPr lang="en-US" dirty="0"/>
          </a:p>
        </p:txBody>
      </p:sp>
      <p:sp>
        <p:nvSpPr>
          <p:cNvPr id="3" name="Content Placeholder 2"/>
          <p:cNvSpPr>
            <a:spLocks noGrp="1"/>
          </p:cNvSpPr>
          <p:nvPr>
            <p:ph idx="1"/>
          </p:nvPr>
        </p:nvSpPr>
        <p:spPr/>
        <p:txBody>
          <a:bodyPr numCol="3">
            <a:normAutofit/>
          </a:bodyPr>
          <a:lstStyle/>
          <a:p>
            <a:pPr marL="0" indent="0" algn="ctr">
              <a:buNone/>
            </a:pPr>
            <a:r>
              <a:rPr lang="en-US" u="sng" dirty="0" smtClean="0"/>
              <a:t>Lost Sheep</a:t>
            </a:r>
          </a:p>
          <a:p>
            <a:pPr marL="0" indent="0" algn="ctr">
              <a:buNone/>
            </a:pPr>
            <a:endParaRPr lang="en-US" u="sng" dirty="0" smtClean="0"/>
          </a:p>
          <a:p>
            <a:pPr marL="0" indent="0" algn="ctr">
              <a:buNone/>
            </a:pPr>
            <a:r>
              <a:rPr lang="en-US" b="0" dirty="0" smtClean="0"/>
              <a:t>Psalm 23 – The Lord’s my Shepherd</a:t>
            </a:r>
          </a:p>
          <a:p>
            <a:pPr marL="0" indent="0" algn="ctr">
              <a:buNone/>
            </a:pPr>
            <a:endParaRPr lang="en-US" b="0" dirty="0" smtClean="0"/>
          </a:p>
          <a:p>
            <a:pPr marL="0" indent="0" algn="ctr">
              <a:buNone/>
            </a:pPr>
            <a:r>
              <a:rPr lang="en-US" b="0" dirty="0" smtClean="0"/>
              <a:t>Psalm 119:176 – I have strayed like a sheep</a:t>
            </a:r>
          </a:p>
          <a:p>
            <a:pPr marL="0" indent="0" algn="ctr">
              <a:buNone/>
            </a:pPr>
            <a:endParaRPr lang="en-US" b="0" dirty="0" smtClean="0"/>
          </a:p>
          <a:p>
            <a:pPr marL="0" indent="0" algn="ctr">
              <a:buNone/>
            </a:pPr>
            <a:r>
              <a:rPr lang="en-US" b="0" dirty="0" smtClean="0"/>
              <a:t>John 10:1-18 – I AM the Good Shepherd</a:t>
            </a:r>
          </a:p>
          <a:p>
            <a:pPr marL="0" indent="0" algn="ctr">
              <a:buNone/>
            </a:pPr>
            <a:endParaRPr lang="en-US" b="0" dirty="0" smtClean="0"/>
          </a:p>
          <a:p>
            <a:pPr marL="0" indent="0" algn="ctr">
              <a:buNone/>
            </a:pPr>
            <a:r>
              <a:rPr lang="en-US" b="0" dirty="0" smtClean="0"/>
              <a:t>Matthew 18:12-14 – Parable of Lost Sheep</a:t>
            </a:r>
          </a:p>
          <a:p>
            <a:pPr marL="0" indent="0" algn="ctr">
              <a:buNone/>
            </a:pPr>
            <a:r>
              <a:rPr lang="en-US" u="sng" dirty="0" smtClean="0"/>
              <a:t>Lost Coin</a:t>
            </a:r>
            <a:endParaRPr lang="en-US" b="0"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endParaRPr lang="en-US" b="0" u="sng" dirty="0" smtClean="0"/>
          </a:p>
          <a:p>
            <a:pPr marL="0" indent="0" algn="ctr">
              <a:buNone/>
            </a:pPr>
            <a:r>
              <a:rPr lang="en-US" u="sng" dirty="0" smtClean="0"/>
              <a:t>Lost Son</a:t>
            </a:r>
            <a:endParaRPr lang="en-US" b="0" dirty="0" smtClean="0"/>
          </a:p>
          <a:p>
            <a:pPr marL="0" indent="0" algn="ctr">
              <a:buNone/>
            </a:pPr>
            <a:endParaRPr lang="en-US" b="0" u="sng" dirty="0" smtClean="0"/>
          </a:p>
          <a:p>
            <a:pPr marL="0" indent="0" algn="ctr">
              <a:buNone/>
            </a:pPr>
            <a:r>
              <a:rPr lang="en-US" b="0" dirty="0" smtClean="0"/>
              <a:t>Genesis 41:42 – ring of authority</a:t>
            </a:r>
          </a:p>
          <a:p>
            <a:pPr marL="0" indent="0" algn="ctr">
              <a:buNone/>
            </a:pPr>
            <a:endParaRPr lang="en-US" b="0" dirty="0" smtClean="0"/>
          </a:p>
          <a:p>
            <a:pPr marL="0" indent="0" algn="ctr">
              <a:buNone/>
            </a:pPr>
            <a:r>
              <a:rPr lang="en-US" b="0" dirty="0" smtClean="0"/>
              <a:t>Zechariah 3:4 – robe of position</a:t>
            </a:r>
          </a:p>
          <a:p>
            <a:pPr marL="0" indent="0" algn="ctr">
              <a:buNone/>
            </a:pPr>
            <a:endParaRPr lang="en-US" b="0" dirty="0" smtClean="0"/>
          </a:p>
          <a:p>
            <a:pPr marL="0" indent="0" algn="ctr">
              <a:buNone/>
            </a:pPr>
            <a:r>
              <a:rPr lang="en-US" b="0" dirty="0" smtClean="0"/>
              <a:t>Ephesians 2:1 – Dead</a:t>
            </a:r>
          </a:p>
          <a:p>
            <a:pPr marL="0" indent="0" algn="ctr">
              <a:buNone/>
            </a:pPr>
            <a:endParaRPr lang="en-US" b="0" dirty="0" smtClean="0"/>
          </a:p>
          <a:p>
            <a:pPr marL="0" indent="0" algn="ctr">
              <a:buNone/>
            </a:pPr>
            <a:r>
              <a:rPr lang="en-US" b="0" dirty="0" smtClean="0"/>
              <a:t>Romans 6:4 – new life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1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22" end="22"/>
                                            </p:txEl>
                                          </p:spTgt>
                                        </p:tgtEl>
                                        <p:attrNameLst>
                                          <p:attrName>style.visibility</p:attrName>
                                        </p:attrNameLst>
                                      </p:cBhvr>
                                      <p:to>
                                        <p:strVal val="visible"/>
                                      </p:to>
                                    </p:set>
                                    <p:anim calcmode="lin" valueType="num">
                                      <p:cBhvr additive="base">
                                        <p:cTn id="35" dur="1000" fill="hold"/>
                                        <p:tgtEl>
                                          <p:spTgt spid="3">
                                            <p:txEl>
                                              <p:pRg st="22" end="22"/>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
                                            <p:txEl>
                                              <p:pRg st="22" end="22"/>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
                                            <p:txEl>
                                              <p:pRg st="24" end="24"/>
                                            </p:txEl>
                                          </p:spTgt>
                                        </p:tgtEl>
                                        <p:attrNameLst>
                                          <p:attrName>style.visibility</p:attrName>
                                        </p:attrNameLst>
                                      </p:cBhvr>
                                      <p:to>
                                        <p:strVal val="visible"/>
                                      </p:to>
                                    </p:set>
                                    <p:anim calcmode="lin" valueType="num">
                                      <p:cBhvr additive="base">
                                        <p:cTn id="39" dur="1000" fill="hold"/>
                                        <p:tgtEl>
                                          <p:spTgt spid="3">
                                            <p:txEl>
                                              <p:pRg st="24" end="24"/>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3">
                                            <p:txEl>
                                              <p:pRg st="24" end="24"/>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
                                            <p:txEl>
                                              <p:pRg st="26" end="26"/>
                                            </p:txEl>
                                          </p:spTgt>
                                        </p:tgtEl>
                                        <p:attrNameLst>
                                          <p:attrName>style.visibility</p:attrName>
                                        </p:attrNameLst>
                                      </p:cBhvr>
                                      <p:to>
                                        <p:strVal val="visible"/>
                                      </p:to>
                                    </p:set>
                                    <p:anim calcmode="lin" valueType="num">
                                      <p:cBhvr additive="base">
                                        <p:cTn id="43" dur="1000" fill="hold"/>
                                        <p:tgtEl>
                                          <p:spTgt spid="3">
                                            <p:txEl>
                                              <p:pRg st="26" end="2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26" end="26"/>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
                                            <p:txEl>
                                              <p:pRg st="28" end="28"/>
                                            </p:txEl>
                                          </p:spTgt>
                                        </p:tgtEl>
                                        <p:attrNameLst>
                                          <p:attrName>style.visibility</p:attrName>
                                        </p:attrNameLst>
                                      </p:cBhvr>
                                      <p:to>
                                        <p:strVal val="visible"/>
                                      </p:to>
                                    </p:set>
                                    <p:anim calcmode="lin" valueType="num">
                                      <p:cBhvr additive="base">
                                        <p:cTn id="47" dur="1000" fill="hold"/>
                                        <p:tgtEl>
                                          <p:spTgt spid="3">
                                            <p:txEl>
                                              <p:pRg st="28" end="28"/>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3">
                                            <p:txEl>
                                              <p:pRg st="28" end="28"/>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
                                            <p:txEl>
                                              <p:pRg st="30" end="30"/>
                                            </p:txEl>
                                          </p:spTgt>
                                        </p:tgtEl>
                                        <p:attrNameLst>
                                          <p:attrName>style.visibility</p:attrName>
                                        </p:attrNameLst>
                                      </p:cBhvr>
                                      <p:to>
                                        <p:strVal val="visible"/>
                                      </p:to>
                                    </p:set>
                                    <p:anim calcmode="lin" valueType="num">
                                      <p:cBhvr additive="base">
                                        <p:cTn id="51" dur="1000" fill="hold"/>
                                        <p:tgtEl>
                                          <p:spTgt spid="3">
                                            <p:txEl>
                                              <p:pRg st="30" end="30"/>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3">
                                            <p:txEl>
                                              <p:pRg st="30" end="3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Method?</a:t>
            </a:r>
            <a:endParaRPr lang="en-US" dirty="0"/>
          </a:p>
        </p:txBody>
      </p:sp>
      <p:sp>
        <p:nvSpPr>
          <p:cNvPr id="3" name="Content Placeholder 2"/>
          <p:cNvSpPr>
            <a:spLocks noGrp="1"/>
          </p:cNvSpPr>
          <p:nvPr>
            <p:ph idx="1"/>
          </p:nvPr>
        </p:nvSpPr>
        <p:spPr/>
        <p:txBody>
          <a:bodyPr>
            <a:normAutofit/>
          </a:bodyPr>
          <a:lstStyle/>
          <a:p>
            <a:r>
              <a:rPr lang="en-US" sz="3200" dirty="0" smtClean="0"/>
              <a:t>Easy to Learn</a:t>
            </a:r>
          </a:p>
          <a:p>
            <a:r>
              <a:rPr lang="en-US" sz="3200" dirty="0" smtClean="0"/>
              <a:t>Doesn’t take much time</a:t>
            </a:r>
          </a:p>
          <a:p>
            <a:r>
              <a:rPr lang="en-US" sz="3200" dirty="0" smtClean="0"/>
              <a:t>Doesn’t require any reference tools</a:t>
            </a:r>
          </a:p>
          <a:p>
            <a:r>
              <a:rPr lang="en-US" sz="3200" dirty="0" smtClean="0"/>
              <a:t>Allows rapid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Christ-Seen</a:t>
            </a:r>
            <a:endParaRPr lang="en-US" dirty="0"/>
          </a:p>
        </p:txBody>
      </p:sp>
      <p:sp>
        <p:nvSpPr>
          <p:cNvPr id="3" name="Content Placeholder 2"/>
          <p:cNvSpPr>
            <a:spLocks noGrp="1"/>
          </p:cNvSpPr>
          <p:nvPr>
            <p:ph idx="1"/>
          </p:nvPr>
        </p:nvSpPr>
        <p:spPr/>
        <p:txBody>
          <a:bodyPr>
            <a:normAutofit/>
          </a:bodyPr>
          <a:lstStyle/>
          <a:p>
            <a:r>
              <a:rPr lang="en-US" sz="2400" dirty="0" smtClean="0"/>
              <a:t>The entire Bible is the revelation of the person of Jesus Christ</a:t>
            </a:r>
          </a:p>
          <a:p>
            <a:pPr>
              <a:buNone/>
            </a:pPr>
            <a:endParaRPr lang="en-US" sz="2400" dirty="0" smtClean="0"/>
          </a:p>
          <a:p>
            <a:r>
              <a:rPr lang="en-US" sz="2400" dirty="0" smtClean="0"/>
              <a:t>Jesus used the OT to teach his disciples about himself</a:t>
            </a:r>
            <a:br>
              <a:rPr lang="en-US" sz="2400" dirty="0" smtClean="0"/>
            </a:br>
            <a:r>
              <a:rPr lang="en-US" sz="2400" b="0" i="1" dirty="0" smtClean="0"/>
              <a:t>Luke 24:27 – “</a:t>
            </a:r>
            <a:r>
              <a:rPr lang="en-US" sz="2400" b="0" dirty="0" smtClean="0"/>
              <a:t>And beginning with Moses and all the Prophets, he explained to them what was said in all the Scriptures concerning himself.”</a:t>
            </a:r>
            <a:endParaRPr lang="en-US" sz="2400" b="0" i="1" dirty="0" smtClean="0"/>
          </a:p>
          <a:p>
            <a:pPr>
              <a:buNone/>
            </a:pPr>
            <a:endParaRPr lang="en-US" sz="2400" dirty="0" smtClean="0"/>
          </a:p>
          <a:p>
            <a:r>
              <a:rPr lang="en-US" sz="2400" dirty="0" smtClean="0"/>
              <a:t>The Apostles used the OT to teach the early church about Jesus</a:t>
            </a:r>
            <a:br>
              <a:rPr lang="en-US" sz="2400" dirty="0" smtClean="0"/>
            </a:br>
            <a:r>
              <a:rPr lang="en-US" sz="2400" b="0" i="1" dirty="0" smtClean="0"/>
              <a:t>Acts 8</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Seen</a:t>
            </a:r>
            <a:endParaRPr lang="en-US" dirty="0"/>
          </a:p>
        </p:txBody>
      </p:sp>
      <p:sp>
        <p:nvSpPr>
          <p:cNvPr id="3" name="Content Placeholder 2"/>
          <p:cNvSpPr>
            <a:spLocks noGrp="1"/>
          </p:cNvSpPr>
          <p:nvPr>
            <p:ph idx="1"/>
          </p:nvPr>
        </p:nvSpPr>
        <p:spPr/>
        <p:txBody>
          <a:bodyPr>
            <a:normAutofit/>
          </a:bodyPr>
          <a:lstStyle/>
          <a:p>
            <a:pPr marL="2627313" indent="-2627313">
              <a:buNone/>
            </a:pPr>
            <a:r>
              <a:rPr lang="en-US" sz="2800" dirty="0" smtClean="0"/>
              <a:t>Lost Sheep – </a:t>
            </a:r>
            <a:r>
              <a:rPr lang="en-US" sz="2800" b="0" dirty="0" smtClean="0"/>
              <a:t>Jesus the good shepherd searches for his lost sheep </a:t>
            </a:r>
          </a:p>
          <a:p>
            <a:pPr>
              <a:buNone/>
            </a:pPr>
            <a:endParaRPr lang="en-US" sz="2800" b="0" dirty="0" smtClean="0"/>
          </a:p>
          <a:p>
            <a:pPr marL="2174875" indent="-2174875">
              <a:buNone/>
            </a:pPr>
            <a:r>
              <a:rPr lang="en-US" sz="2800" dirty="0" smtClean="0"/>
              <a:t>Lost Son</a:t>
            </a:r>
            <a:r>
              <a:rPr lang="en-US" sz="2800" b="0" dirty="0" smtClean="0"/>
              <a:t> – God the Father watches for us to return home so that he can return us to our position</a:t>
            </a:r>
          </a:p>
          <a:p>
            <a:pPr marL="2174875" indent="-2174875">
              <a:buNone/>
            </a:pPr>
            <a:endParaRPr lang="en-US" sz="2800" dirty="0" smtClean="0"/>
          </a:p>
          <a:p>
            <a:pPr marL="2174875" indent="-2174875">
              <a:buNone/>
            </a:pPr>
            <a:r>
              <a:rPr lang="en-US" sz="2800" dirty="0" smtClean="0"/>
              <a:t>Lost Coin</a:t>
            </a:r>
            <a:r>
              <a:rPr lang="en-US" sz="2800" b="0" dirty="0" smtClean="0"/>
              <a:t> – The Holy Spirit, our Rightful Owner, finds us and restores 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Central Lesson</a:t>
            </a:r>
            <a:endParaRPr lang="en-US" dirty="0"/>
          </a:p>
        </p:txBody>
      </p:sp>
      <p:sp>
        <p:nvSpPr>
          <p:cNvPr id="3" name="Content Placeholder 2"/>
          <p:cNvSpPr>
            <a:spLocks noGrp="1"/>
          </p:cNvSpPr>
          <p:nvPr>
            <p:ph idx="1"/>
          </p:nvPr>
        </p:nvSpPr>
        <p:spPr/>
        <p:txBody>
          <a:bodyPr>
            <a:normAutofit/>
          </a:bodyPr>
          <a:lstStyle/>
          <a:p>
            <a:r>
              <a:rPr lang="en-US" sz="2800" dirty="0" smtClean="0"/>
              <a:t>Why does God want this chapter in the Bible?</a:t>
            </a:r>
          </a:p>
          <a:p>
            <a:pPr>
              <a:buNone/>
            </a:pPr>
            <a:endParaRPr lang="en-US" sz="2800" dirty="0" smtClean="0"/>
          </a:p>
          <a:p>
            <a:r>
              <a:rPr lang="en-US" sz="2800" dirty="0" smtClean="0"/>
              <a:t>What does he want to teach me from this chapter?</a:t>
            </a:r>
          </a:p>
          <a:p>
            <a:pPr>
              <a:buNone/>
            </a:pPr>
            <a:endParaRPr lang="en-US" sz="2800" dirty="0" smtClean="0"/>
          </a:p>
          <a:p>
            <a:r>
              <a:rPr lang="en-US" sz="2800" dirty="0" smtClean="0"/>
              <a:t>What is the central thought the writer is trying to develop?</a:t>
            </a:r>
            <a:endParaRPr lang="en-US" sz="28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Lesson(s)</a:t>
            </a:r>
            <a:endParaRPr lang="en-US" dirty="0"/>
          </a:p>
        </p:txBody>
      </p:sp>
      <p:sp>
        <p:nvSpPr>
          <p:cNvPr id="3" name="Content Placeholder 2"/>
          <p:cNvSpPr>
            <a:spLocks noGrp="1"/>
          </p:cNvSpPr>
          <p:nvPr>
            <p:ph idx="1"/>
          </p:nvPr>
        </p:nvSpPr>
        <p:spPr/>
        <p:txBody>
          <a:bodyPr/>
          <a:lstStyle/>
          <a:p>
            <a:pPr marL="0" indent="0">
              <a:buNone/>
            </a:pPr>
            <a:r>
              <a:rPr lang="en-US" b="0" dirty="0" smtClean="0"/>
              <a:t>These three parables are about perception.  There is a distinct contrast, especially evident in the </a:t>
            </a:r>
            <a:r>
              <a:rPr lang="en-US" b="0" i="1" dirty="0" smtClean="0"/>
              <a:t>Lost Son</a:t>
            </a:r>
            <a:r>
              <a:rPr lang="en-US" b="0" dirty="0" smtClean="0"/>
              <a:t>, between the way the God-head views lost people and the way the that man (especially the self-righteous) view lost people.  </a:t>
            </a:r>
          </a:p>
          <a:p>
            <a:pPr marL="0" indent="0">
              <a:buNone/>
            </a:pPr>
            <a:endParaRPr lang="en-US" b="0" dirty="0" smtClean="0"/>
          </a:p>
          <a:p>
            <a:pPr marL="0" indent="0">
              <a:buNone/>
            </a:pPr>
            <a:r>
              <a:rPr lang="en-US" b="0" dirty="0" smtClean="0"/>
              <a:t>Jesus illustrates the godly attitude for us to understand.  The Pharisees had become exclusive for fear of becoming “dirty by association” that they had forgotten you have to put your hands in the dishwater if you want to clean the plates.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Lesson(s)</a:t>
            </a:r>
            <a:endParaRPr lang="en-US" dirty="0"/>
          </a:p>
        </p:txBody>
      </p:sp>
      <p:sp>
        <p:nvSpPr>
          <p:cNvPr id="3" name="Content Placeholder 2"/>
          <p:cNvSpPr>
            <a:spLocks noGrp="1"/>
          </p:cNvSpPr>
          <p:nvPr>
            <p:ph idx="1"/>
          </p:nvPr>
        </p:nvSpPr>
        <p:spPr/>
        <p:txBody>
          <a:bodyPr/>
          <a:lstStyle/>
          <a:p>
            <a:pPr>
              <a:buNone/>
            </a:pPr>
            <a:r>
              <a:rPr lang="en-US" b="0" dirty="0" smtClean="0"/>
              <a:t>Note the circumstances of each of the lost</a:t>
            </a:r>
          </a:p>
          <a:p>
            <a:pPr>
              <a:buNone/>
            </a:pPr>
            <a:endParaRPr lang="en-US" b="0" dirty="0" smtClean="0"/>
          </a:p>
          <a:p>
            <a:pPr marL="457200" indent="-457200">
              <a:buAutoNum type="arabicPeriod"/>
            </a:pPr>
            <a:r>
              <a:rPr lang="en-US" b="0" dirty="0" smtClean="0"/>
              <a:t>Clueless Sheep Wanders Away</a:t>
            </a:r>
          </a:p>
          <a:p>
            <a:pPr marL="457200" indent="-457200">
              <a:buAutoNum type="arabicPeriod"/>
            </a:pPr>
            <a:r>
              <a:rPr lang="en-US" b="0" dirty="0" smtClean="0"/>
              <a:t>Carelessness of Woman</a:t>
            </a:r>
          </a:p>
          <a:p>
            <a:pPr marL="457200" indent="-457200">
              <a:buAutoNum type="arabicPeriod"/>
            </a:pPr>
            <a:r>
              <a:rPr lang="en-US" b="0" dirty="0" smtClean="0"/>
              <a:t>Choice of the Son</a:t>
            </a:r>
          </a:p>
          <a:p>
            <a:pPr marL="457200" indent="-457200">
              <a:buNone/>
            </a:pPr>
            <a:endParaRPr lang="en-US" b="0" dirty="0" smtClean="0"/>
          </a:p>
          <a:p>
            <a:pPr marL="457200" indent="-457200">
              <a:buNone/>
            </a:pPr>
            <a:r>
              <a:rPr lang="en-US" dirty="0" smtClean="0"/>
              <a:t>HOWEVER</a:t>
            </a:r>
            <a:endParaRPr lang="en-US" b="0" dirty="0" smtClean="0"/>
          </a:p>
          <a:p>
            <a:pPr marL="457200" indent="-457200">
              <a:buNone/>
            </a:pPr>
            <a:endParaRPr lang="en-US" b="0" dirty="0" smtClean="0"/>
          </a:p>
          <a:p>
            <a:pPr marL="457200" indent="-457200">
              <a:buNone/>
            </a:pPr>
            <a:r>
              <a:rPr lang="en-US" b="0" dirty="0" smtClean="0"/>
              <a:t>All 3 got the same treatment (REJOICING) upon their return.</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Lesson(s)</a:t>
            </a:r>
            <a:endParaRPr lang="en-US" dirty="0"/>
          </a:p>
        </p:txBody>
      </p:sp>
      <p:sp>
        <p:nvSpPr>
          <p:cNvPr id="3" name="Content Placeholder 2"/>
          <p:cNvSpPr>
            <a:spLocks noGrp="1"/>
          </p:cNvSpPr>
          <p:nvPr>
            <p:ph idx="1"/>
          </p:nvPr>
        </p:nvSpPr>
        <p:spPr/>
        <p:txBody>
          <a:bodyPr/>
          <a:lstStyle/>
          <a:p>
            <a:pPr marL="0" indent="0">
              <a:buNone/>
            </a:pPr>
            <a:r>
              <a:rPr lang="en-US" b="0" dirty="0" smtClean="0"/>
              <a:t>The younger brother started his journey by saying “Give Me”… but returned to his father saying “Make Me.”</a:t>
            </a:r>
          </a:p>
          <a:p>
            <a:pPr marL="0" indent="0">
              <a:buNone/>
            </a:pPr>
            <a:endParaRPr lang="en-US" b="0" dirty="0" smtClean="0"/>
          </a:p>
          <a:p>
            <a:pPr marL="0" indent="0">
              <a:buNone/>
            </a:pPr>
            <a:r>
              <a:rPr lang="en-US" b="0" dirty="0" smtClean="0"/>
              <a:t>Even though the younger son “gathered all he had” (demonstrating he had no intention of ever returning home), the father endowed his son with a ring, robe, and sandals, all symbols that designate the son’s position.  He returned the son to the position of a son – not a slave.</a:t>
            </a:r>
            <a:endParaRPr lang="en-US" b="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Lesson(s)</a:t>
            </a:r>
            <a:endParaRPr lang="en-US" dirty="0"/>
          </a:p>
        </p:txBody>
      </p:sp>
      <p:sp>
        <p:nvSpPr>
          <p:cNvPr id="3" name="Content Placeholder 2"/>
          <p:cNvSpPr>
            <a:spLocks noGrp="1"/>
          </p:cNvSpPr>
          <p:nvPr>
            <p:ph idx="1"/>
          </p:nvPr>
        </p:nvSpPr>
        <p:spPr/>
        <p:txBody>
          <a:bodyPr/>
          <a:lstStyle/>
          <a:p>
            <a:pPr>
              <a:buNone/>
            </a:pPr>
            <a:r>
              <a:rPr lang="en-US" dirty="0" smtClean="0"/>
              <a:t>Attitudes of the Older Brother </a:t>
            </a:r>
            <a:r>
              <a:rPr lang="en-US" b="0" i="1" dirty="0" smtClean="0"/>
              <a:t>(Wrong Perspective)</a:t>
            </a:r>
            <a:endParaRPr lang="en-US" b="0" dirty="0" smtClean="0"/>
          </a:p>
          <a:p>
            <a:pPr>
              <a:buNone/>
            </a:pPr>
            <a:endParaRPr lang="en-US" b="0" dirty="0" smtClean="0"/>
          </a:p>
        </p:txBody>
      </p:sp>
      <p:sp>
        <p:nvSpPr>
          <p:cNvPr id="4" name="Content Placeholder 2"/>
          <p:cNvSpPr txBox="1">
            <a:spLocks/>
          </p:cNvSpPr>
          <p:nvPr/>
        </p:nvSpPr>
        <p:spPr>
          <a:xfrm>
            <a:off x="152400" y="1905000"/>
            <a:ext cx="8839200" cy="4724400"/>
          </a:xfrm>
          <a:prstGeom prst="rect">
            <a:avLst/>
          </a:prstGeom>
        </p:spPr>
        <p:txBody>
          <a:bodyPr vert="horz" lIns="91440" tIns="45720" rIns="91440" bIns="45720" numCol="1"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4A9DC7"/>
                </a:solidFill>
                <a:effectLst/>
                <a:uLnTx/>
                <a:uFillTx/>
                <a:latin typeface="Verdana" pitchFamily="34" charset="0"/>
                <a:ea typeface="+mn-ea"/>
                <a:cs typeface="+mn-cs"/>
              </a:rPr>
              <a:t>Anger – v. 28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4A9DC7"/>
                </a:solidFill>
                <a:latin typeface="Verdana" pitchFamily="34" charset="0"/>
              </a:rPr>
              <a:t>Childish – v. 28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4A9DC7"/>
                </a:solidFill>
                <a:effectLst/>
                <a:uLnTx/>
                <a:uFillTx/>
                <a:latin typeface="Verdana" pitchFamily="34" charset="0"/>
                <a:ea typeface="+mn-ea"/>
                <a:cs typeface="+mn-cs"/>
              </a:rPr>
              <a:t>Jealousy</a:t>
            </a:r>
            <a:r>
              <a:rPr kumimoji="0" lang="en-US" sz="2000" b="0" i="0" u="none" strike="noStrike" kern="1200" cap="none" spc="0" normalizeH="0" noProof="0" dirty="0" smtClean="0">
                <a:ln>
                  <a:noFill/>
                </a:ln>
                <a:solidFill>
                  <a:srgbClr val="4A9DC7"/>
                </a:solidFill>
                <a:effectLst/>
                <a:uLnTx/>
                <a:uFillTx/>
                <a:latin typeface="Verdana" pitchFamily="34" charset="0"/>
                <a:ea typeface="+mn-ea"/>
                <a:cs typeface="+mn-cs"/>
              </a:rPr>
              <a:t> – v. 29-30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solidFill>
                  <a:srgbClr val="4A9DC7"/>
                </a:solidFill>
                <a:latin typeface="Verdana" pitchFamily="34" charset="0"/>
              </a:rPr>
              <a:t>Bitterness</a:t>
            </a:r>
            <a:r>
              <a:rPr lang="en-US" sz="2000" dirty="0" smtClean="0">
                <a:solidFill>
                  <a:srgbClr val="4A9DC7"/>
                </a:solidFill>
                <a:latin typeface="Verdana" pitchFamily="34" charset="0"/>
              </a:rPr>
              <a:t> – v. 29-30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4A9DC7"/>
                </a:solidFill>
                <a:effectLst/>
                <a:uLnTx/>
                <a:uFillTx/>
                <a:latin typeface="Verdana" pitchFamily="34" charset="0"/>
                <a:ea typeface="+mn-ea"/>
                <a:cs typeface="+mn-cs"/>
              </a:rPr>
              <a:t>Grumbling</a:t>
            </a:r>
            <a:r>
              <a:rPr kumimoji="0" lang="en-US" sz="2000" b="0" i="0" u="none" strike="noStrike" kern="1200" cap="none" spc="0" normalizeH="0" noProof="0" dirty="0" smtClean="0">
                <a:ln>
                  <a:noFill/>
                </a:ln>
                <a:solidFill>
                  <a:srgbClr val="4A9DC7"/>
                </a:solidFill>
                <a:effectLst/>
                <a:uLnTx/>
                <a:uFillTx/>
                <a:latin typeface="Verdana" pitchFamily="34" charset="0"/>
                <a:ea typeface="+mn-ea"/>
                <a:cs typeface="+mn-cs"/>
              </a:rPr>
              <a:t> – v. 29-30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solidFill>
                  <a:srgbClr val="4A9DC7"/>
                </a:solidFill>
                <a:latin typeface="Verdana" pitchFamily="34" charset="0"/>
              </a:rPr>
              <a:t>Complaining</a:t>
            </a:r>
            <a:r>
              <a:rPr lang="en-US" sz="2000" dirty="0" smtClean="0">
                <a:solidFill>
                  <a:srgbClr val="4A9DC7"/>
                </a:solidFill>
                <a:latin typeface="Verdana" pitchFamily="34" charset="0"/>
              </a:rPr>
              <a:t> – v. 30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4A9DC7"/>
                </a:solidFill>
                <a:effectLst/>
                <a:uLnTx/>
                <a:uFillTx/>
                <a:latin typeface="Verdana" pitchFamily="34" charset="0"/>
                <a:ea typeface="+mn-ea"/>
                <a:cs typeface="+mn-cs"/>
              </a:rPr>
              <a:t>Self-piety</a:t>
            </a:r>
            <a:r>
              <a:rPr kumimoji="0" lang="en-US" sz="2000" b="0" i="0" u="none" strike="noStrike" kern="1200" cap="none" spc="0" normalizeH="0" noProof="0" dirty="0" smtClean="0">
                <a:ln>
                  <a:noFill/>
                </a:ln>
                <a:solidFill>
                  <a:srgbClr val="4A9DC7"/>
                </a:solidFill>
                <a:effectLst/>
                <a:uLnTx/>
                <a:uFillTx/>
                <a:latin typeface="Verdana" pitchFamily="34" charset="0"/>
                <a:ea typeface="+mn-ea"/>
                <a:cs typeface="+mn-cs"/>
              </a:rPr>
              <a:t> – v. 29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solidFill>
                  <a:srgbClr val="4A9DC7"/>
                </a:solidFill>
                <a:latin typeface="Verdana" pitchFamily="34" charset="0"/>
              </a:rPr>
              <a:t>Self-righteous</a:t>
            </a:r>
            <a:r>
              <a:rPr lang="en-US" sz="2000" dirty="0" smtClean="0">
                <a:solidFill>
                  <a:srgbClr val="4A9DC7"/>
                </a:solidFill>
                <a:latin typeface="Verdana" pitchFamily="34" charset="0"/>
              </a:rPr>
              <a:t> – v.29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4A9DC7"/>
                </a:solidFill>
                <a:effectLst/>
                <a:uLnTx/>
                <a:uFillTx/>
                <a:latin typeface="Verdana" pitchFamily="34" charset="0"/>
                <a:ea typeface="+mn-ea"/>
                <a:cs typeface="+mn-cs"/>
              </a:rPr>
              <a:t>Judgmental</a:t>
            </a:r>
            <a:r>
              <a:rPr kumimoji="0" lang="en-US" sz="2000" b="0" i="0" u="none" strike="noStrike" kern="1200" cap="none" spc="0" normalizeH="0" noProof="0" dirty="0" smtClean="0">
                <a:ln>
                  <a:noFill/>
                </a:ln>
                <a:solidFill>
                  <a:srgbClr val="4A9DC7"/>
                </a:solidFill>
                <a:effectLst/>
                <a:uLnTx/>
                <a:uFillTx/>
                <a:latin typeface="Verdana" pitchFamily="34" charset="0"/>
                <a:ea typeface="+mn-ea"/>
                <a:cs typeface="+mn-cs"/>
              </a:rPr>
              <a:t> – v. 30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rgbClr val="4A9DC7"/>
                </a:solidFill>
                <a:effectLst/>
                <a:uLnTx/>
                <a:uFillTx/>
                <a:latin typeface="Verdana" pitchFamily="34" charset="0"/>
                <a:ea typeface="+mn-ea"/>
                <a:cs typeface="+mn-cs"/>
              </a:rPr>
              <a:t>Unaccepting – v. 30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solidFill>
                  <a:srgbClr val="4A9DC7"/>
                </a:solidFill>
                <a:latin typeface="Verdana" pitchFamily="34" charset="0"/>
              </a:rPr>
              <a:t>Hatred – v. 28-30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4A9DC7"/>
                </a:solidFill>
                <a:latin typeface="Verdana" pitchFamily="34" charset="0"/>
              </a:rPr>
              <a:t>Resentment – v.28-30</a:t>
            </a:r>
            <a:endParaRPr lang="en-US" sz="2000" baseline="0" dirty="0" smtClean="0">
              <a:solidFill>
                <a:srgbClr val="4A9DC7"/>
              </a:solidFill>
              <a:latin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rgbClr val="4A9DC7"/>
              </a:solidFill>
              <a:effectLst/>
              <a:uLnTx/>
              <a:uFillTx/>
              <a:latin typeface="Verdana"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Lesson(s)</a:t>
            </a:r>
            <a:endParaRPr lang="en-US" dirty="0"/>
          </a:p>
        </p:txBody>
      </p:sp>
      <p:sp>
        <p:nvSpPr>
          <p:cNvPr id="3" name="Content Placeholder 2"/>
          <p:cNvSpPr>
            <a:spLocks noGrp="1"/>
          </p:cNvSpPr>
          <p:nvPr>
            <p:ph idx="1"/>
          </p:nvPr>
        </p:nvSpPr>
        <p:spPr/>
        <p:txBody>
          <a:bodyPr/>
          <a:lstStyle/>
          <a:p>
            <a:pPr>
              <a:buNone/>
            </a:pPr>
            <a:r>
              <a:rPr lang="en-US" dirty="0" smtClean="0"/>
              <a:t>Principles Taught:</a:t>
            </a:r>
          </a:p>
          <a:p>
            <a:pPr>
              <a:buNone/>
            </a:pPr>
            <a:endParaRPr lang="en-US" dirty="0" smtClean="0"/>
          </a:p>
          <a:p>
            <a:pPr marL="457200" indent="-457200">
              <a:buFont typeface="+mj-lt"/>
              <a:buAutoNum type="arabicPeriod"/>
            </a:pPr>
            <a:r>
              <a:rPr lang="en-US" b="0" dirty="0" smtClean="0"/>
              <a:t>All are valuable to God</a:t>
            </a:r>
          </a:p>
          <a:p>
            <a:pPr marL="457200" indent="-457200">
              <a:buFont typeface="+mj-lt"/>
              <a:buAutoNum type="arabicPeriod"/>
            </a:pPr>
            <a:r>
              <a:rPr lang="en-US" b="0" dirty="0" smtClean="0"/>
              <a:t>No method is too extreme to finding the Lost</a:t>
            </a:r>
          </a:p>
          <a:p>
            <a:pPr marL="457200" indent="-457200">
              <a:buFont typeface="+mj-lt"/>
              <a:buAutoNum type="arabicPeriod"/>
            </a:pPr>
            <a:r>
              <a:rPr lang="en-US" b="0" dirty="0" smtClean="0"/>
              <a:t>It is never a lost cause</a:t>
            </a:r>
          </a:p>
          <a:p>
            <a:pPr marL="457200" indent="-457200">
              <a:buNone/>
            </a:pPr>
            <a:endParaRPr lang="en-US" b="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Conclusion</a:t>
            </a:r>
            <a:endParaRPr lang="en-US" dirty="0"/>
          </a:p>
        </p:txBody>
      </p:sp>
      <p:sp>
        <p:nvSpPr>
          <p:cNvPr id="3" name="Content Placeholder 2"/>
          <p:cNvSpPr>
            <a:spLocks noGrp="1"/>
          </p:cNvSpPr>
          <p:nvPr>
            <p:ph idx="1"/>
          </p:nvPr>
        </p:nvSpPr>
        <p:spPr/>
        <p:txBody>
          <a:bodyPr>
            <a:normAutofit/>
          </a:bodyPr>
          <a:lstStyle/>
          <a:p>
            <a:pPr algn="ctr">
              <a:buNone/>
            </a:pPr>
            <a:endParaRPr lang="en-US" sz="3600" dirty="0" smtClean="0"/>
          </a:p>
          <a:p>
            <a:pPr algn="ctr">
              <a:buNone/>
            </a:pPr>
            <a:endParaRPr lang="en-US" sz="3600" dirty="0" smtClean="0"/>
          </a:p>
          <a:p>
            <a:pPr algn="ctr">
              <a:buNone/>
            </a:pPr>
            <a:r>
              <a:rPr lang="en-US" sz="3600" dirty="0" smtClean="0"/>
              <a:t>APPLICATION</a:t>
            </a:r>
          </a:p>
          <a:p>
            <a:pPr algn="ctr">
              <a:buNone/>
            </a:pPr>
            <a:endParaRPr lang="en-US" sz="3600" dirty="0" smtClean="0"/>
          </a:p>
          <a:p>
            <a:pPr algn="ctr">
              <a:buNone/>
            </a:pPr>
            <a:endParaRPr lang="en-US" sz="3600" dirty="0" smtClean="0"/>
          </a:p>
          <a:p>
            <a:pPr algn="ctr">
              <a:buNone/>
            </a:pPr>
            <a:r>
              <a:rPr lang="en-US" sz="3200" dirty="0" smtClean="0"/>
              <a:t>The 4 “P</a:t>
            </a:r>
            <a:r>
              <a:rPr lang="en-US" sz="2800" dirty="0" smtClean="0"/>
              <a:t>’s” still apply</a:t>
            </a:r>
          </a:p>
          <a:p>
            <a:pPr algn="ctr">
              <a:buNone/>
            </a:pPr>
            <a:r>
              <a:rPr lang="en-US" sz="2400" dirty="0" smtClean="0"/>
              <a:t>Personal, Provable, Possible, Practical</a:t>
            </a:r>
            <a:endParaRPr lang="en-US" sz="32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b="0" dirty="0" smtClean="0"/>
              <a:t>To be more like Christ, I need to ensure that I have the same perspective He does concerning the lost.  People are </a:t>
            </a:r>
            <a:r>
              <a:rPr lang="en-US" b="0" u="sng" dirty="0" smtClean="0"/>
              <a:t>important</a:t>
            </a:r>
            <a:r>
              <a:rPr lang="en-US" b="0" dirty="0" smtClean="0"/>
              <a:t> and are </a:t>
            </a:r>
            <a:r>
              <a:rPr lang="en-US" b="0" u="sng" dirty="0" smtClean="0"/>
              <a:t>entitled</a:t>
            </a:r>
            <a:r>
              <a:rPr lang="en-US" b="0" dirty="0" smtClean="0"/>
              <a:t> to being found.</a:t>
            </a:r>
          </a:p>
          <a:p>
            <a:pPr marL="0" indent="0">
              <a:buNone/>
            </a:pPr>
            <a:endParaRPr lang="en-US" b="0" dirty="0" smtClean="0"/>
          </a:p>
          <a:p>
            <a:pPr marL="0" indent="0">
              <a:buNone/>
            </a:pPr>
            <a:r>
              <a:rPr lang="en-US" b="0" dirty="0" smtClean="0"/>
              <a:t>How one reacts towards the lost is a thermometer of his heart.  The more accepting and joyful I am when lost people are found, the more like Jesus I am.  I must seek out the lost and help them return home.</a:t>
            </a:r>
          </a:p>
          <a:p>
            <a:pPr marL="0" indent="0">
              <a:buNone/>
            </a:pPr>
            <a:endParaRPr lang="en-US" b="0" dirty="0" smtClean="0"/>
          </a:p>
          <a:p>
            <a:pPr marL="0" indent="0">
              <a:buNone/>
            </a:pPr>
            <a:r>
              <a:rPr lang="en-US" b="0" dirty="0" smtClean="0"/>
              <a:t>In each of the three parables a concrete effort was made to recover what was lost.  I have a few friends who are lost without Christ.  I need to develop specific witnessing plans for them with the Good news.  I will start by sharing my faith with my friend Lee this week.</a:t>
            </a:r>
            <a:endParaRPr lang="en-US" b="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 before starting</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Chapter Summary Method</a:t>
            </a:r>
            <a:endParaRPr lang="en-US" dirty="0"/>
          </a:p>
        </p:txBody>
      </p:sp>
      <p:sp>
        <p:nvSpPr>
          <p:cNvPr id="3" name="Subtitle 2"/>
          <p:cNvSpPr>
            <a:spLocks noGrp="1"/>
          </p:cNvSpPr>
          <p:nvPr>
            <p:ph type="subTitle" idx="1"/>
          </p:nvPr>
        </p:nvSpPr>
        <p:spPr/>
        <p:txBody>
          <a:bodyPr/>
          <a:lstStyle/>
          <a:p>
            <a:r>
              <a:rPr lang="en-US" dirty="0" smtClean="0"/>
              <a:t>Unlocking God’s Word</a:t>
            </a:r>
          </a:p>
          <a:p>
            <a:r>
              <a:rPr lang="en-US" b="0" i="1" dirty="0" smtClean="0"/>
              <a:t>How to Study the Bible</a:t>
            </a:r>
            <a:endParaRPr lang="en-US" b="0" i="1"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of Reading</a:t>
            </a:r>
            <a:endParaRPr lang="en-US" dirty="0"/>
          </a:p>
        </p:txBody>
      </p:sp>
      <p:sp>
        <p:nvSpPr>
          <p:cNvPr id="3" name="Content Placeholder 2"/>
          <p:cNvSpPr>
            <a:spLocks noGrp="1"/>
          </p:cNvSpPr>
          <p:nvPr>
            <p:ph idx="1"/>
          </p:nvPr>
        </p:nvSpPr>
        <p:spPr/>
        <p:txBody>
          <a:bodyPr>
            <a:normAutofit/>
          </a:bodyPr>
          <a:lstStyle/>
          <a:p>
            <a:r>
              <a:rPr lang="en-US" sz="2800" dirty="0" smtClean="0"/>
              <a:t>Read the chapter 5 times (MINIMUM)</a:t>
            </a:r>
          </a:p>
          <a:p>
            <a:r>
              <a:rPr lang="en-US" sz="2800" dirty="0" smtClean="0"/>
              <a:t>Read in a Bible without notes</a:t>
            </a:r>
          </a:p>
          <a:p>
            <a:r>
              <a:rPr lang="en-US" sz="2800" dirty="0" smtClean="0"/>
              <a:t>Read it without stopping</a:t>
            </a:r>
          </a:p>
          <a:p>
            <a:r>
              <a:rPr lang="en-US" sz="2800" dirty="0" smtClean="0"/>
              <a:t>Read it aloud, but quietly</a:t>
            </a:r>
          </a:p>
          <a:p>
            <a:r>
              <a:rPr lang="en-US" sz="2800" dirty="0" smtClean="0"/>
              <a:t>Read it in several different translations</a:t>
            </a:r>
          </a:p>
          <a:p>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10 “</a:t>
            </a:r>
            <a:r>
              <a:rPr lang="en-US" sz="4800" dirty="0" smtClean="0"/>
              <a:t>C</a:t>
            </a:r>
            <a:r>
              <a:rPr lang="en-US" dirty="0" smtClean="0"/>
              <a:t>’s”</a:t>
            </a:r>
            <a:endParaRPr lang="en-US" dirty="0"/>
          </a:p>
        </p:txBody>
      </p:sp>
      <p:sp>
        <p:nvSpPr>
          <p:cNvPr id="6" name="Text Placeholder 5"/>
          <p:cNvSpPr>
            <a:spLocks noGrp="1"/>
          </p:cNvSpPr>
          <p:nvPr>
            <p:ph type="body" idx="1"/>
          </p:nvPr>
        </p:nvSpPr>
        <p:spPr/>
        <p:txBody>
          <a:bodyPr/>
          <a:lstStyle/>
          <a:p>
            <a:r>
              <a:rPr lang="en-US" dirty="0" smtClean="0"/>
              <a:t>The Chapter Summary Method</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Caption</a:t>
            </a:r>
            <a:endParaRPr lang="en-US" dirty="0"/>
          </a:p>
        </p:txBody>
      </p:sp>
      <p:sp>
        <p:nvSpPr>
          <p:cNvPr id="5" name="Content Placeholder 4"/>
          <p:cNvSpPr>
            <a:spLocks noGrp="1"/>
          </p:cNvSpPr>
          <p:nvPr>
            <p:ph idx="1"/>
          </p:nvPr>
        </p:nvSpPr>
        <p:spPr/>
        <p:txBody>
          <a:bodyPr>
            <a:normAutofit/>
          </a:bodyPr>
          <a:lstStyle/>
          <a:p>
            <a:r>
              <a:rPr lang="en-US" sz="2800" dirty="0" smtClean="0"/>
              <a:t>A short, descriptive title</a:t>
            </a:r>
          </a:p>
          <a:p>
            <a:r>
              <a:rPr lang="en-US" sz="2800" dirty="0" smtClean="0"/>
              <a:t>Title should be between 1 and 5 words</a:t>
            </a:r>
          </a:p>
          <a:p>
            <a:r>
              <a:rPr lang="en-US" sz="2800" dirty="0" smtClean="0"/>
              <a:t>Try to be creative</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a:t>
            </a:r>
            <a:endParaRPr lang="en-US" dirty="0"/>
          </a:p>
        </p:txBody>
      </p:sp>
      <p:sp>
        <p:nvSpPr>
          <p:cNvPr id="3" name="Content Placeholder 2"/>
          <p:cNvSpPr>
            <a:spLocks noGrp="1"/>
          </p:cNvSpPr>
          <p:nvPr>
            <p:ph idx="1"/>
          </p:nvPr>
        </p:nvSpPr>
        <p:spPr/>
        <p:txBody>
          <a:bodyPr/>
          <a:lstStyle/>
          <a:p>
            <a:pPr>
              <a:buNone/>
            </a:pPr>
            <a:r>
              <a:rPr lang="en-US" dirty="0" smtClean="0"/>
              <a:t>What caption or title would be good for Luke 15?</a:t>
            </a:r>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sz="4800" dirty="0" smtClean="0"/>
              <a:t>LOST &amp; FOUND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Contents</a:t>
            </a:r>
            <a:endParaRPr lang="en-US" dirty="0"/>
          </a:p>
        </p:txBody>
      </p:sp>
      <p:sp>
        <p:nvSpPr>
          <p:cNvPr id="3" name="Content Placeholder 2"/>
          <p:cNvSpPr>
            <a:spLocks noGrp="1"/>
          </p:cNvSpPr>
          <p:nvPr>
            <p:ph idx="1"/>
          </p:nvPr>
        </p:nvSpPr>
        <p:spPr/>
        <p:txBody>
          <a:bodyPr>
            <a:normAutofit/>
          </a:bodyPr>
          <a:lstStyle/>
          <a:p>
            <a:r>
              <a:rPr lang="en-US" sz="3200" dirty="0" smtClean="0"/>
              <a:t>Some techniques:</a:t>
            </a:r>
          </a:p>
          <a:p>
            <a:pPr lvl="1"/>
            <a:r>
              <a:rPr lang="en-US" sz="3200" dirty="0" smtClean="0"/>
              <a:t>Describe the scene</a:t>
            </a:r>
          </a:p>
          <a:p>
            <a:pPr lvl="1"/>
            <a:r>
              <a:rPr lang="en-US" sz="3200" dirty="0" smtClean="0"/>
              <a:t>Summarize the story</a:t>
            </a:r>
          </a:p>
          <a:p>
            <a:pPr lvl="1"/>
            <a:r>
              <a:rPr lang="en-US" sz="3200" dirty="0" smtClean="0"/>
              <a:t>Paraphrase the passage</a:t>
            </a:r>
          </a:p>
          <a:p>
            <a:pPr lvl="1"/>
            <a:r>
              <a:rPr lang="en-US" sz="3200" dirty="0" smtClean="0"/>
              <a:t>Outline the events</a:t>
            </a:r>
          </a:p>
          <a:p>
            <a:pPr lvl="1"/>
            <a:r>
              <a:rPr lang="en-US" sz="3200" dirty="0" smtClean="0"/>
              <a:t>List the major points</a:t>
            </a:r>
          </a:p>
          <a:p>
            <a:r>
              <a:rPr lang="en-US" sz="3200" dirty="0" smtClean="0"/>
              <a:t>Don’t try and interpret…just observe</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152400" y="1447800"/>
            <a:ext cx="8839200" cy="5257800"/>
          </a:xfrm>
        </p:spPr>
        <p:txBody>
          <a:bodyPr>
            <a:noAutofit/>
          </a:bodyPr>
          <a:lstStyle/>
          <a:p>
            <a:pPr>
              <a:buNone/>
            </a:pPr>
            <a:r>
              <a:rPr lang="en-US" sz="1600" dirty="0" smtClean="0"/>
              <a:t>Describe the Scene</a:t>
            </a:r>
          </a:p>
          <a:p>
            <a:pPr>
              <a:buNone/>
            </a:pPr>
            <a:endParaRPr lang="en-US" sz="1600" dirty="0" smtClean="0"/>
          </a:p>
          <a:p>
            <a:pPr>
              <a:buNone/>
            </a:pPr>
            <a:r>
              <a:rPr lang="en-US" sz="1600" dirty="0" smtClean="0"/>
              <a:t>	The Pharisees complain that Jesus associated with sinners prompts him to tell three stories.</a:t>
            </a:r>
          </a:p>
          <a:p>
            <a:pPr>
              <a:buNone/>
            </a:pPr>
            <a:endParaRPr lang="en-US" sz="1600" dirty="0" smtClean="0"/>
          </a:p>
          <a:p>
            <a:pPr>
              <a:buNone/>
            </a:pPr>
            <a:r>
              <a:rPr lang="en-US" sz="1600" dirty="0" smtClean="0"/>
              <a:t>List with Outline</a:t>
            </a:r>
          </a:p>
          <a:p>
            <a:pPr>
              <a:buNone/>
            </a:pPr>
            <a:endParaRPr lang="en-US" sz="1600" dirty="0" smtClean="0"/>
          </a:p>
          <a:p>
            <a:pPr marL="457200" indent="-457200">
              <a:buFont typeface="+mj-lt"/>
              <a:buAutoNum type="arabicPeriod"/>
            </a:pPr>
            <a:r>
              <a:rPr lang="en-US" sz="1600" dirty="0" smtClean="0"/>
              <a:t>Parable of the Lost Sheep (v. 4-7)</a:t>
            </a:r>
            <a:br>
              <a:rPr lang="en-US" sz="1600" dirty="0" smtClean="0"/>
            </a:br>
            <a: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Sheep wanders off.  Shepherd searches for sheep.  Shepherd finds sheep.  Shepherd rejoices.</a:t>
            </a:r>
            <a:b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1600" dirty="0" smtClean="0"/>
          </a:p>
          <a:p>
            <a:pPr marL="457200" indent="-457200">
              <a:buFont typeface="+mj-lt"/>
              <a:buAutoNum type="arabicPeriod"/>
            </a:pPr>
            <a:r>
              <a:rPr lang="en-US" sz="1600" dirty="0" smtClean="0"/>
              <a:t>Parable of Lost Coin (v. 8-10)</a:t>
            </a:r>
            <a:br>
              <a:rPr lang="en-US" sz="1600" dirty="0" smtClean="0"/>
            </a:br>
            <a: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Woman loses coin (carelessly).  Woman searches for coin.  Woman finds coin.  Woman rejoices.</a:t>
            </a:r>
            <a:b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1600" dirty="0" smtClean="0"/>
          </a:p>
          <a:p>
            <a:pPr marL="457200" indent="-457200">
              <a:buFont typeface="+mj-lt"/>
              <a:buAutoNum type="arabicPeriod"/>
            </a:pPr>
            <a:r>
              <a:rPr lang="en-US" sz="1600" dirty="0" smtClean="0"/>
              <a:t>Parable of Lost Son (v. 11-32)</a:t>
            </a:r>
            <a:br>
              <a:rPr lang="en-US" sz="1600" dirty="0" smtClean="0"/>
            </a:br>
            <a: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Son chooses to leave.  Son chooses to return </a:t>
            </a:r>
            <a:b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home.  Father rejoices.  Brother complains.  </a:t>
            </a:r>
            <a:b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Father confronts brother.</a:t>
            </a:r>
            <a:endParaRPr lang="en-US" sz="1600" dirty="0" smtClean="0"/>
          </a:p>
          <a:p>
            <a:pPr marL="857250" lvl="1" indent="-457200">
              <a:buFont typeface="+mj-lt"/>
              <a:buAutoNum type="arabicPeriod"/>
            </a:pP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lue Refl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Reflection</Template>
  <TotalTime>2145</TotalTime>
  <Words>992</Words>
  <Application>Microsoft Office PowerPoint</Application>
  <PresentationFormat>On-screen Show (4:3)</PresentationFormat>
  <Paragraphs>210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Blue Reflection</vt:lpstr>
      <vt:lpstr>The Chapter Summary Method</vt:lpstr>
      <vt:lpstr>Why this Method?</vt:lpstr>
      <vt:lpstr>Pray before starting</vt:lpstr>
      <vt:lpstr>Tips of Reading</vt:lpstr>
      <vt:lpstr>The 10 “C’s”</vt:lpstr>
      <vt:lpstr>1. Caption</vt:lpstr>
      <vt:lpstr>Caption</vt:lpstr>
      <vt:lpstr>2. Contents</vt:lpstr>
      <vt:lpstr>Contents</vt:lpstr>
      <vt:lpstr>3. Chief People </vt:lpstr>
      <vt:lpstr>Chief People</vt:lpstr>
      <vt:lpstr>4. Choice Verse</vt:lpstr>
      <vt:lpstr>Choice Verse</vt:lpstr>
      <vt:lpstr>5. Crucial Words</vt:lpstr>
      <vt:lpstr>Crucial Words</vt:lpstr>
      <vt:lpstr>6. Challenges</vt:lpstr>
      <vt:lpstr>Challenges</vt:lpstr>
      <vt:lpstr>7.  Cross-references</vt:lpstr>
      <vt:lpstr>Cross-References</vt:lpstr>
      <vt:lpstr>8. Christ-Seen</vt:lpstr>
      <vt:lpstr>Christ Seen</vt:lpstr>
      <vt:lpstr>9. Central Lesson</vt:lpstr>
      <vt:lpstr>Central Lesson(s)</vt:lpstr>
      <vt:lpstr>Central Lesson(s)</vt:lpstr>
      <vt:lpstr>Central Lesson(s)</vt:lpstr>
      <vt:lpstr>Central Lesson(s)</vt:lpstr>
      <vt:lpstr>Central Lesson(s)</vt:lpstr>
      <vt:lpstr>10. Conclusion</vt:lpstr>
      <vt:lpstr>Conclusion</vt:lpstr>
      <vt:lpstr>The Chapter Summary Method</vt:lpstr>
    </vt:vector>
  </TitlesOfParts>
  <Company>ARELLO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Chapter Summary Method</dc:title>
  <dc:creator>Randall Bowman </dc:creator>
  <cp:lastModifiedBy>Randall Bowman </cp:lastModifiedBy>
  <cp:revision>17</cp:revision>
  <dcterms:created xsi:type="dcterms:W3CDTF">2008-03-12T14:36:14Z</dcterms:created>
  <dcterms:modified xsi:type="dcterms:W3CDTF">2008-03-22T14:17:42Z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TC300003351033</vt:lpwstr>
  </property>
</Properties>
</file>