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554" autoAdjust="0"/>
  </p:normalViewPr>
  <p:slideViewPr>
    <p:cSldViewPr showGuides="1">
      <p:cViewPr varScale="1">
        <p:scale>
          <a:sx n="86" d="100"/>
          <a:sy n="86" d="100"/>
        </p:scale>
        <p:origin x="-72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class Exampl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 smtClean="0"/>
              <a:t>Jesus’ Definition of a Disciple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62000" y="2743200"/>
            <a:ext cx="80010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E378B98-10F7-4B0C-A6A6-F197B08F7B4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0E2EBF5-47BB-46D9-A4DE-33447C345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Thematic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Unlocking God’s Word</a:t>
            </a:r>
          </a:p>
          <a:p>
            <a:r>
              <a:rPr lang="en-US" dirty="0" smtClean="0"/>
              <a:t>How to Study the Bible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Decide on the Questions to be Asked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Brainstorm lots of questions about the theme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I keep six honest serving-men</a:t>
            </a:r>
          </a:p>
          <a:p>
            <a:pPr>
              <a:buNone/>
            </a:pPr>
            <a:r>
              <a:rPr lang="en-US" sz="3200" dirty="0" smtClean="0"/>
              <a:t>(They taught me all I knew);</a:t>
            </a:r>
          </a:p>
          <a:p>
            <a:pPr>
              <a:buNone/>
            </a:pPr>
            <a:r>
              <a:rPr lang="en-US" sz="3200" dirty="0" smtClean="0"/>
              <a:t>Their names are What and Why and When </a:t>
            </a:r>
          </a:p>
          <a:p>
            <a:pPr>
              <a:buNone/>
            </a:pPr>
            <a:r>
              <a:rPr lang="en-US" sz="3200" dirty="0" smtClean="0"/>
              <a:t>And How and Where and Who.</a:t>
            </a:r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sz="2000" dirty="0" smtClean="0"/>
          </a:p>
          <a:p>
            <a:pPr algn="r">
              <a:buNone/>
            </a:pPr>
            <a:r>
              <a:rPr lang="en-US" sz="2000" dirty="0" smtClean="0"/>
              <a:t>The Elephant’s Child</a:t>
            </a:r>
          </a:p>
          <a:p>
            <a:pPr algn="r">
              <a:buNone/>
            </a:pPr>
            <a:r>
              <a:rPr lang="en-US" sz="2000" dirty="0" smtClean="0"/>
              <a:t>Rudyard Kipling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Decide on the Questions to be Asked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Brainstorm lots of questions about the theme</a:t>
            </a:r>
          </a:p>
          <a:p>
            <a:r>
              <a:rPr lang="en-US" dirty="0" smtClean="0"/>
              <a:t>Narrow your list to no more than 5 questions</a:t>
            </a:r>
          </a:p>
          <a:p>
            <a:r>
              <a:rPr lang="en-US" dirty="0" smtClean="0"/>
              <a:t>Sometimes one question is sufficient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 to be Asked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What are the characteristics of a disciple?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What are the results of being a disciple?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 your questions for each 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for each </a:t>
            </a:r>
            <a:r>
              <a:rPr lang="en-US" sz="2000" dirty="0" err="1" smtClean="0"/>
              <a:t>strVerse</a:t>
            </a:r>
            <a:r>
              <a:rPr lang="en-US" sz="2000" dirty="0" smtClean="0"/>
              <a:t> in </a:t>
            </a:r>
            <a:r>
              <a:rPr lang="en-US" sz="2000" dirty="0" err="1" smtClean="0"/>
              <a:t>aVerses</a:t>
            </a:r>
            <a:r>
              <a:rPr lang="en-US" sz="2000" dirty="0" smtClean="0"/>
              <a:t> {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i</a:t>
            </a:r>
            <a:r>
              <a:rPr lang="en-US" sz="2000" dirty="0" smtClean="0"/>
              <a:t> = 1;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do while </a:t>
            </a:r>
            <a:r>
              <a:rPr lang="en-US" sz="2000" dirty="0" err="1" smtClean="0"/>
              <a:t>i</a:t>
            </a:r>
            <a:r>
              <a:rPr lang="en-US" sz="2000" dirty="0" smtClean="0"/>
              <a:t> &lt;= 5 {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strAnswer</a:t>
            </a:r>
            <a:r>
              <a:rPr lang="en-US" sz="2000" dirty="0" smtClean="0"/>
              <a:t> =  </a:t>
            </a:r>
            <a:r>
              <a:rPr lang="en-US" sz="2000" dirty="0" err="1" smtClean="0"/>
              <a:t>AskQuestion</a:t>
            </a:r>
            <a:r>
              <a:rPr lang="en-US" sz="2000" dirty="0" smtClean="0"/>
              <a:t>(</a:t>
            </a:r>
            <a:r>
              <a:rPr lang="en-US" sz="2000" dirty="0" err="1" smtClean="0"/>
              <a:t>aQuestions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],</a:t>
            </a:r>
            <a:r>
              <a:rPr lang="en-US" sz="2000" dirty="0" err="1" smtClean="0"/>
              <a:t>strVerse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writeOutput</a:t>
            </a:r>
            <a:r>
              <a:rPr lang="en-US" sz="2000" dirty="0" smtClean="0"/>
              <a:t>(</a:t>
            </a:r>
            <a:r>
              <a:rPr lang="en-US" sz="2000" dirty="0" err="1" smtClean="0"/>
              <a:t>strAnswer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dirty="0" err="1" smtClean="0"/>
              <a:t>i</a:t>
            </a:r>
            <a:r>
              <a:rPr lang="en-US" sz="2000" dirty="0" smtClean="0"/>
              <a:t> + 1;</a:t>
            </a:r>
            <a:br>
              <a:rPr lang="en-US" sz="2000" dirty="0" smtClean="0"/>
            </a:br>
            <a:r>
              <a:rPr lang="en-US" sz="2000" dirty="0" smtClean="0"/>
              <a:t>}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 to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Scripture:</a:t>
            </a:r>
            <a:r>
              <a:rPr lang="en-US" dirty="0" smtClean="0"/>
              <a:t> Matthew 10:24-25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A disciple will be like his Master (in this case, Christ)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He should expect to be treated like his Master was treated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 to </a:t>
            </a:r>
            <a:r>
              <a:rPr lang="en-US" dirty="0" smtClean="0"/>
              <a:t>Questions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Scripture:</a:t>
            </a:r>
            <a:r>
              <a:rPr lang="en-US" dirty="0" smtClean="0"/>
              <a:t> Luke 14:26-28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A disciple gives supreme love to Christ, bears his cross, and follows Christ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(No answer given)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 to Questions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Scripture:</a:t>
            </a:r>
            <a:r>
              <a:rPr lang="en-US" dirty="0" smtClean="0"/>
              <a:t> Luke 14:33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A disciple gives up all to follow Christ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(No answer given)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 to Questions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Scripture:</a:t>
            </a:r>
            <a:r>
              <a:rPr lang="en-US" dirty="0" smtClean="0"/>
              <a:t> John 8:31-32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A disciple continually abides in Christ’s Word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He knows the truth and is set free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 to Questions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Scripture:</a:t>
            </a:r>
            <a:r>
              <a:rPr lang="en-US" dirty="0" smtClean="0"/>
              <a:t> John 13:34-35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A disciple has love for others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Others will know that he belongs to Christ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Thematic Method?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 method by which you trace a subject matter through the Bible (or a single book) asking no than 5 pre-determined questions.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 to Questions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Scripture:</a:t>
            </a:r>
            <a:r>
              <a:rPr lang="en-US" dirty="0" smtClean="0"/>
              <a:t> John 15:8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A disciple bears fruit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His bearing fruit brings glory to God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some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the answers to your questions</a:t>
            </a:r>
          </a:p>
          <a:p>
            <a:r>
              <a:rPr lang="en-US" dirty="0" smtClean="0"/>
              <a:t>Group similar verses together</a:t>
            </a:r>
          </a:p>
          <a:p>
            <a:r>
              <a:rPr lang="en-US" dirty="0" smtClean="0"/>
              <a:t>Outline the points</a:t>
            </a:r>
          </a:p>
          <a:p>
            <a:r>
              <a:rPr lang="en-US" dirty="0" smtClean="0"/>
              <a:t>Compare and Contrast</a:t>
            </a:r>
          </a:p>
          <a:p>
            <a:r>
              <a:rPr lang="en-US" dirty="0" smtClean="0"/>
              <a:t>PACE your STEPS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Characteristics I discovered…</a:t>
            </a:r>
          </a:p>
          <a:p>
            <a:pPr marL="228600" indent="-228600">
              <a:buNone/>
            </a:pPr>
            <a:r>
              <a:rPr lang="en-US" dirty="0" smtClean="0"/>
              <a:t>	A disciple…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/>
              <a:t>	</a:t>
            </a:r>
            <a:r>
              <a:rPr lang="en-US" dirty="0" smtClean="0"/>
              <a:t>is like Christ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Gives supreme love to Christ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Bears his cross and follows Christ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Gives up all to follow Christ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Continually abides in Christ’s word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Loves other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Bears fruit</a:t>
            </a:r>
          </a:p>
          <a:p>
            <a:pPr marL="800100" indent="-228600">
              <a:tabLst>
                <a:tab pos="800100" algn="l"/>
              </a:tabLst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Results I discovered…</a:t>
            </a:r>
          </a:p>
          <a:p>
            <a:pPr marL="228600" indent="-228600">
              <a:buNone/>
            </a:pPr>
            <a:r>
              <a:rPr lang="en-US" dirty="0" smtClean="0"/>
              <a:t>	A disciple…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Should expect persecution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Knows the truth and is set free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Brings glory to God</a:t>
            </a:r>
          </a:p>
          <a:p>
            <a:pPr marL="800100" indent="-228600">
              <a:tabLst>
                <a:tab pos="800100" algn="l"/>
              </a:tabLst>
            </a:pPr>
            <a:r>
              <a:rPr lang="en-US" dirty="0" smtClean="0"/>
              <a:t>Lives his life in such a way that others notices he belongs to Christ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is always the goal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114300" indent="4763">
              <a:buNone/>
            </a:pPr>
            <a:r>
              <a:rPr lang="en-US" b="1" dirty="0" smtClean="0"/>
              <a:t>Based on John 8:31-32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will establish a regular, daily quiet time in the Word, starting tomorrow morning</a:t>
            </a:r>
          </a:p>
          <a:p>
            <a:pPr marL="114300" indent="4763">
              <a:buNone/>
            </a:pPr>
            <a:endParaRPr lang="en-US" dirty="0"/>
          </a:p>
          <a:p>
            <a:pPr marL="114300" indent="4763">
              <a:buNone/>
            </a:pPr>
            <a:r>
              <a:rPr lang="en-US" b="1" dirty="0" smtClean="0"/>
              <a:t>Based on John 13:34-35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will demonstrate love for a person who irritates me, and do so by asking his family to come to dinner this week.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Thematic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Unlocking God’s Word</a:t>
            </a:r>
          </a:p>
          <a:p>
            <a:r>
              <a:rPr lang="en-US" dirty="0" smtClean="0"/>
              <a:t>How to Study the Bible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Differs from a Topical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Thematic Study is shorter (narrower in scope)</a:t>
            </a:r>
          </a:p>
          <a:p>
            <a:r>
              <a:rPr lang="en-US" dirty="0" smtClean="0"/>
              <a:t>A Thematic Study looks at fewer verses</a:t>
            </a:r>
          </a:p>
          <a:p>
            <a:r>
              <a:rPr lang="en-US" dirty="0" smtClean="0"/>
              <a:t>A Thematic Study entails fewer questions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method?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don’t need many reference tools</a:t>
            </a:r>
          </a:p>
          <a:p>
            <a:r>
              <a:rPr lang="en-US" dirty="0" smtClean="0"/>
              <a:t>Takes less time than a topical study</a:t>
            </a:r>
            <a:endParaRPr lang="en-US" dirty="0" smtClean="0"/>
          </a:p>
          <a:p>
            <a:r>
              <a:rPr lang="en-US" dirty="0" smtClean="0"/>
              <a:t>To prepare for doing a topical study</a:t>
            </a:r>
          </a:p>
          <a:p>
            <a:r>
              <a:rPr lang="en-US" dirty="0" smtClean="0"/>
              <a:t>To prepare for a </a:t>
            </a:r>
            <a:r>
              <a:rPr lang="en-US" dirty="0" smtClean="0"/>
              <a:t>class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use too many questions</a:t>
            </a:r>
          </a:p>
          <a:p>
            <a:r>
              <a:rPr lang="en-US" dirty="0" smtClean="0"/>
              <a:t>You may not find answers to every questions in every verse</a:t>
            </a:r>
          </a:p>
          <a:p>
            <a:r>
              <a:rPr lang="en-US" dirty="0" smtClean="0"/>
              <a:t>If you are not finding any answers…reevaluate your questions</a:t>
            </a:r>
          </a:p>
          <a:p>
            <a:r>
              <a:rPr lang="en-US" dirty="0" smtClean="0"/>
              <a:t>Use a topical Bible to assist you</a:t>
            </a:r>
          </a:p>
          <a:p>
            <a:r>
              <a:rPr lang="en-US" dirty="0" smtClean="0"/>
              <a:t>Use a concordance to learn </a:t>
            </a:r>
            <a:r>
              <a:rPr lang="en-US" i="1" dirty="0" smtClean="0"/>
              <a:t>everything</a:t>
            </a:r>
            <a:r>
              <a:rPr lang="en-US" dirty="0" smtClean="0"/>
              <a:t> about a theme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a Theme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theme that interests you</a:t>
            </a:r>
          </a:p>
          <a:p>
            <a:r>
              <a:rPr lang="en-US" dirty="0" smtClean="0"/>
              <a:t>Start with themes that are small or short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Walkthrough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all the verse you intend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your tools</a:t>
            </a:r>
          </a:p>
          <a:p>
            <a:pPr lvl="1"/>
            <a:r>
              <a:rPr lang="en-US" dirty="0" smtClean="0"/>
              <a:t>Study Bible</a:t>
            </a:r>
          </a:p>
          <a:p>
            <a:pPr lvl="1"/>
            <a:r>
              <a:rPr lang="en-US" dirty="0" smtClean="0"/>
              <a:t>Topical Bible</a:t>
            </a:r>
          </a:p>
          <a:p>
            <a:pPr lvl="1"/>
            <a:r>
              <a:rPr lang="en-US" dirty="0" smtClean="0"/>
              <a:t>Exhaustive Concordance</a:t>
            </a:r>
          </a:p>
          <a:p>
            <a:r>
              <a:rPr lang="en-US" dirty="0" smtClean="0"/>
              <a:t>Remember to use synonyms and other similar words/concepts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Definition of a Disciple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of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Matthew 10:24-25</a:t>
            </a:r>
          </a:p>
          <a:p>
            <a:r>
              <a:rPr lang="en-US" dirty="0" smtClean="0"/>
              <a:t>Luke 14:26-28</a:t>
            </a:r>
          </a:p>
          <a:p>
            <a:r>
              <a:rPr lang="en-US" dirty="0" smtClean="0"/>
              <a:t>John 8:31-32</a:t>
            </a:r>
          </a:p>
          <a:p>
            <a:r>
              <a:rPr lang="en-US" dirty="0" smtClean="0"/>
              <a:t>John 13:34-35</a:t>
            </a:r>
          </a:p>
          <a:p>
            <a:r>
              <a:rPr lang="en-US" dirty="0" smtClean="0"/>
              <a:t>John 15:8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170</TotalTime>
  <Words>593</Words>
  <Application>Microsoft Office PowerPoint</Application>
  <PresentationFormat>On-screen Show (4:3)</PresentationFormat>
  <Paragraphs>152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The Thematic Method</vt:lpstr>
      <vt:lpstr>What is the Thematic Method?</vt:lpstr>
      <vt:lpstr>Differs from a Topical Study</vt:lpstr>
      <vt:lpstr>Why this method?</vt:lpstr>
      <vt:lpstr>Tips</vt:lpstr>
      <vt:lpstr>Choose a Theme</vt:lpstr>
      <vt:lpstr>Jesus’ Definition of a Disciple</vt:lpstr>
      <vt:lpstr>List all the verse you intend to Study</vt:lpstr>
      <vt:lpstr>Jesus’ Definition of a Disciple</vt:lpstr>
      <vt:lpstr>Decide on the Questions to be Asked</vt:lpstr>
      <vt:lpstr>Slide 11</vt:lpstr>
      <vt:lpstr>Decide on the Questions to be Asked</vt:lpstr>
      <vt:lpstr>Jesus’ Definition of a Disciple</vt:lpstr>
      <vt:lpstr>Ask your questions for each Verse</vt:lpstr>
      <vt:lpstr>Jesus’ Definition of a Disciple</vt:lpstr>
      <vt:lpstr>Jesus’ Definition of a Disciple</vt:lpstr>
      <vt:lpstr>Jesus’ Definition of a Disciple</vt:lpstr>
      <vt:lpstr>Jesus’ Definition of a Disciple</vt:lpstr>
      <vt:lpstr>Jesus’ Definition of a Disciple</vt:lpstr>
      <vt:lpstr>Jesus’ Definition of a Disciple</vt:lpstr>
      <vt:lpstr>Draw some Conclusion</vt:lpstr>
      <vt:lpstr>Jesus’ Definition of a Disciple</vt:lpstr>
      <vt:lpstr>Jesus’ Definition of a Disciple</vt:lpstr>
      <vt:lpstr>Application</vt:lpstr>
      <vt:lpstr>Jesus’ Definition of a Disciple</vt:lpstr>
      <vt:lpstr>The Thematic Method</vt:lpstr>
    </vt:vector>
  </TitlesOfParts>
  <Company>ARELLO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Thematic Method</dc:title>
  <dc:creator>Randall Bowman </dc:creator>
  <cp:lastModifiedBy>Randall Bowman </cp:lastModifiedBy>
  <cp:revision>16</cp:revision>
  <dcterms:created xsi:type="dcterms:W3CDTF">2008-03-26T12:59:50Z</dcterms:created>
  <dcterms:modified xsi:type="dcterms:W3CDTF">2008-03-28T16:44:28Z</dcterms:modified>
</cp:coreProperties>
</file>