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diagrams/layout7.xml" ContentType="application/vnd.openxmlformats-officedocument.drawingml.diagram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diagrams/data6.xml" ContentType="application/vnd.openxmlformats-officedocument.drawingml.diagramData+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colors7.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9" r:id="rId1"/>
  </p:sldMasterIdLst>
  <p:sldIdLst>
    <p:sldId id="256" r:id="rId2"/>
    <p:sldId id="257" r:id="rId3"/>
    <p:sldId id="307" r:id="rId4"/>
    <p:sldId id="336" r:id="rId5"/>
    <p:sldId id="320" r:id="rId6"/>
    <p:sldId id="321" r:id="rId7"/>
    <p:sldId id="322" r:id="rId8"/>
    <p:sldId id="323" r:id="rId9"/>
    <p:sldId id="324" r:id="rId10"/>
    <p:sldId id="325" r:id="rId11"/>
    <p:sldId id="326" r:id="rId12"/>
    <p:sldId id="327" r:id="rId13"/>
    <p:sldId id="329" r:id="rId14"/>
    <p:sldId id="330" r:id="rId15"/>
    <p:sldId id="331" r:id="rId16"/>
    <p:sldId id="332" r:id="rId17"/>
    <p:sldId id="333" r:id="rId18"/>
    <p:sldId id="317" r:id="rId19"/>
    <p:sldId id="334" r:id="rId20"/>
    <p:sldId id="335" r:id="rId21"/>
    <p:sldId id="31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p:scale>
          <a:sx n="80" d="100"/>
          <a:sy n="80" d="100"/>
        </p:scale>
        <p:origin x="-240" y="-37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CD3658-F272-4836-A7E1-264462831859}" type="doc">
      <dgm:prSet loTypeId="urn:microsoft.com/office/officeart/2005/8/layout/process4" loCatId="list" qsTypeId="urn:microsoft.com/office/officeart/2005/8/quickstyle/3d3" qsCatId="3D" csTypeId="urn:microsoft.com/office/officeart/2005/8/colors/colorful5" csCatId="colorful" phldr="1"/>
      <dgm:spPr/>
      <dgm:t>
        <a:bodyPr/>
        <a:lstStyle/>
        <a:p>
          <a:endParaRPr lang="en-US"/>
        </a:p>
      </dgm:t>
    </dgm:pt>
    <dgm:pt modelId="{70CDE4F8-08D7-496D-9BE3-95E3B7306A8F}">
      <dgm:prSet phldrT="[Text]" custT="1"/>
      <dgm:spPr/>
      <dgm:t>
        <a:bodyPr/>
        <a:lstStyle/>
        <a:p>
          <a:r>
            <a:rPr lang="en-US" sz="3200" b="1" dirty="0" smtClean="0">
              <a:effectLst>
                <a:outerShdw blurRad="38100" dist="38100" dir="2700000" algn="tl">
                  <a:srgbClr val="000000">
                    <a:alpha val="43137"/>
                  </a:srgbClr>
                </a:outerShdw>
              </a:effectLst>
            </a:rPr>
            <a:t>Read and reread the chapter (at least 5 times)</a:t>
          </a:r>
          <a:endParaRPr lang="en-US" sz="3200" b="1" dirty="0">
            <a:effectLst>
              <a:outerShdw blurRad="38100" dist="38100" dir="2700000" algn="tl">
                <a:srgbClr val="000000">
                  <a:alpha val="43137"/>
                </a:srgbClr>
              </a:outerShdw>
            </a:effectLst>
          </a:endParaRPr>
        </a:p>
      </dgm:t>
    </dgm:pt>
    <dgm:pt modelId="{E19C9346-B453-42C3-B057-7B9B1776C5B7}" type="parTrans" cxnId="{3DC3AF5C-6B7B-411D-85D9-7165F51B74AE}">
      <dgm:prSet/>
      <dgm:spPr/>
      <dgm:t>
        <a:bodyPr/>
        <a:lstStyle/>
        <a:p>
          <a:endParaRPr lang="en-US" sz="2000"/>
        </a:p>
      </dgm:t>
    </dgm:pt>
    <dgm:pt modelId="{DAC890F4-6130-4688-9FB7-63DCEDC7BA34}" type="sibTrans" cxnId="{3DC3AF5C-6B7B-411D-85D9-7165F51B74AE}">
      <dgm:prSet/>
      <dgm:spPr/>
      <dgm:t>
        <a:bodyPr/>
        <a:lstStyle/>
        <a:p>
          <a:endParaRPr lang="en-US" sz="2000"/>
        </a:p>
      </dgm:t>
    </dgm:pt>
    <dgm:pt modelId="{3F807308-4755-4201-8264-E4E27D41EF69}">
      <dgm:prSet phldrT="[Text]" custT="1"/>
      <dgm:spPr/>
      <dgm:t>
        <a:bodyPr/>
        <a:lstStyle/>
        <a:p>
          <a:r>
            <a:rPr lang="en-US" sz="3200" b="1" dirty="0" smtClean="0">
              <a:effectLst>
                <a:outerShdw blurRad="38100" dist="38100" dir="2700000" algn="tl">
                  <a:srgbClr val="000000">
                    <a:alpha val="43137"/>
                  </a:srgbClr>
                </a:outerShdw>
              </a:effectLst>
            </a:rPr>
            <a:t>Make some observations</a:t>
          </a:r>
          <a:endParaRPr lang="en-US" sz="3200" b="1" dirty="0">
            <a:effectLst>
              <a:outerShdw blurRad="38100" dist="38100" dir="2700000" algn="tl">
                <a:srgbClr val="000000">
                  <a:alpha val="43137"/>
                </a:srgbClr>
              </a:outerShdw>
            </a:effectLst>
          </a:endParaRPr>
        </a:p>
      </dgm:t>
    </dgm:pt>
    <dgm:pt modelId="{47D054AE-51EB-4836-B415-22BF17ADD690}" type="parTrans" cxnId="{E56B0BA1-FA7B-4ECD-8883-29277D99786E}">
      <dgm:prSet/>
      <dgm:spPr/>
      <dgm:t>
        <a:bodyPr/>
        <a:lstStyle/>
        <a:p>
          <a:endParaRPr lang="en-US" sz="2000"/>
        </a:p>
      </dgm:t>
    </dgm:pt>
    <dgm:pt modelId="{CB5DCB05-50C1-4F01-853B-1481D0A51E95}" type="sibTrans" cxnId="{E56B0BA1-FA7B-4ECD-8883-29277D99786E}">
      <dgm:prSet/>
      <dgm:spPr/>
      <dgm:t>
        <a:bodyPr/>
        <a:lstStyle/>
        <a:p>
          <a:endParaRPr lang="en-US" sz="2000"/>
        </a:p>
      </dgm:t>
    </dgm:pt>
    <dgm:pt modelId="{5EA8EA41-7175-41D7-9505-9E6E7388E3E0}">
      <dgm:prSet phldrT="[Text]" custT="1"/>
      <dgm:spPr/>
      <dgm:t>
        <a:bodyPr/>
        <a:lstStyle/>
        <a:p>
          <a:r>
            <a:rPr lang="en-US" sz="3200" b="1" dirty="0" smtClean="0">
              <a:effectLst>
                <a:outerShdw blurRad="38100" dist="38100" dir="2700000" algn="tl">
                  <a:srgbClr val="000000">
                    <a:alpha val="43137"/>
                  </a:srgbClr>
                </a:outerShdw>
              </a:effectLst>
            </a:rPr>
            <a:t>Describe the general contents (don’t interpret)</a:t>
          </a:r>
          <a:endParaRPr lang="en-US" sz="3200" b="1" dirty="0">
            <a:effectLst>
              <a:outerShdw blurRad="38100" dist="38100" dir="2700000" algn="tl">
                <a:srgbClr val="000000">
                  <a:alpha val="43137"/>
                </a:srgbClr>
              </a:outerShdw>
            </a:effectLst>
          </a:endParaRPr>
        </a:p>
      </dgm:t>
    </dgm:pt>
    <dgm:pt modelId="{27D4BE42-C971-468B-B9F2-B3D6717384BB}" type="parTrans" cxnId="{D6235C6A-0D46-4D6E-BF00-7566CA9A4FE3}">
      <dgm:prSet/>
      <dgm:spPr/>
      <dgm:t>
        <a:bodyPr/>
        <a:lstStyle/>
        <a:p>
          <a:endParaRPr lang="en-US" sz="2000"/>
        </a:p>
      </dgm:t>
    </dgm:pt>
    <dgm:pt modelId="{73FB93DA-BFE5-45E7-9F41-909D41DC6995}" type="sibTrans" cxnId="{D6235C6A-0D46-4D6E-BF00-7566CA9A4FE3}">
      <dgm:prSet/>
      <dgm:spPr/>
      <dgm:t>
        <a:bodyPr/>
        <a:lstStyle/>
        <a:p>
          <a:endParaRPr lang="en-US" sz="2000"/>
        </a:p>
      </dgm:t>
    </dgm:pt>
    <dgm:pt modelId="{D6066D25-BE6E-46A8-935B-F214F0CBEDB8}">
      <dgm:prSet phldrT="[Text]" custT="1"/>
      <dgm:spPr/>
      <dgm:t>
        <a:bodyPr/>
        <a:lstStyle/>
        <a:p>
          <a:r>
            <a:rPr lang="en-US" sz="2000" dirty="0" smtClean="0"/>
            <a:t>Paraphrase it</a:t>
          </a:r>
          <a:endParaRPr lang="en-US" sz="2000" dirty="0"/>
        </a:p>
      </dgm:t>
    </dgm:pt>
    <dgm:pt modelId="{DD497997-BB1A-41FC-85ED-B50F7A7D7358}" type="parTrans" cxnId="{1434672C-74EC-47B2-84EF-0C618900B6EC}">
      <dgm:prSet/>
      <dgm:spPr/>
      <dgm:t>
        <a:bodyPr/>
        <a:lstStyle/>
        <a:p>
          <a:endParaRPr lang="en-US" sz="2000"/>
        </a:p>
      </dgm:t>
    </dgm:pt>
    <dgm:pt modelId="{902CE15E-5B1D-4AF3-B5AB-9E7AB753F4A5}" type="sibTrans" cxnId="{1434672C-74EC-47B2-84EF-0C618900B6EC}">
      <dgm:prSet/>
      <dgm:spPr/>
      <dgm:t>
        <a:bodyPr/>
        <a:lstStyle/>
        <a:p>
          <a:endParaRPr lang="en-US" sz="2000"/>
        </a:p>
      </dgm:t>
    </dgm:pt>
    <dgm:pt modelId="{1C6E3D56-53FF-439C-A773-8217E0DE1304}">
      <dgm:prSet phldrT="[Text]" custT="1"/>
      <dgm:spPr/>
      <dgm:t>
        <a:bodyPr/>
        <a:lstStyle/>
        <a:p>
          <a:r>
            <a:rPr lang="en-US" sz="2000" dirty="0" smtClean="0"/>
            <a:t>Outline it</a:t>
          </a:r>
          <a:endParaRPr lang="en-US" sz="2000" dirty="0"/>
        </a:p>
      </dgm:t>
    </dgm:pt>
    <dgm:pt modelId="{6C30C2E2-BDB6-4DE5-8E96-6342A8CED1A0}" type="parTrans" cxnId="{D558A5A7-46E7-4D5A-A002-069EB9E525AB}">
      <dgm:prSet/>
      <dgm:spPr/>
      <dgm:t>
        <a:bodyPr/>
        <a:lstStyle/>
        <a:p>
          <a:endParaRPr lang="en-US" sz="2000"/>
        </a:p>
      </dgm:t>
    </dgm:pt>
    <dgm:pt modelId="{70E87E15-15DC-4966-8B90-333B737B4840}" type="sibTrans" cxnId="{D558A5A7-46E7-4D5A-A002-069EB9E525AB}">
      <dgm:prSet/>
      <dgm:spPr/>
      <dgm:t>
        <a:bodyPr/>
        <a:lstStyle/>
        <a:p>
          <a:endParaRPr lang="en-US" sz="2000"/>
        </a:p>
      </dgm:t>
    </dgm:pt>
    <dgm:pt modelId="{E2454085-D5BC-4132-B59C-582F41A552E0}">
      <dgm:prSet phldrT="[Text]" custT="1"/>
      <dgm:spPr/>
      <dgm:t>
        <a:bodyPr/>
        <a:lstStyle/>
        <a:p>
          <a:r>
            <a:rPr lang="en-US" sz="2000" dirty="0" smtClean="0"/>
            <a:t>Meditate on It</a:t>
          </a:r>
          <a:endParaRPr lang="en-US" sz="2000" dirty="0"/>
        </a:p>
      </dgm:t>
    </dgm:pt>
    <dgm:pt modelId="{FF276AEF-9369-4FB2-A821-70CED1D4F21F}" type="parTrans" cxnId="{403F7EC0-B76D-4C7D-A41A-25C6AB3FB158}">
      <dgm:prSet/>
      <dgm:spPr/>
      <dgm:t>
        <a:bodyPr/>
        <a:lstStyle/>
        <a:p>
          <a:endParaRPr lang="en-US" sz="2000"/>
        </a:p>
      </dgm:t>
    </dgm:pt>
    <dgm:pt modelId="{8D571E63-414A-4381-9FA4-25A66F655B1B}" type="sibTrans" cxnId="{403F7EC0-B76D-4C7D-A41A-25C6AB3FB158}">
      <dgm:prSet/>
      <dgm:spPr/>
      <dgm:t>
        <a:bodyPr/>
        <a:lstStyle/>
        <a:p>
          <a:endParaRPr lang="en-US" sz="2000"/>
        </a:p>
      </dgm:t>
    </dgm:pt>
    <dgm:pt modelId="{E8FF30E4-1546-45B8-8351-B9380D8954BC}">
      <dgm:prSet phldrT="[Text]" custT="1"/>
      <dgm:spPr/>
      <dgm:t>
        <a:bodyPr/>
        <a:lstStyle/>
        <a:p>
          <a:r>
            <a:rPr lang="en-US" sz="1800" dirty="0" smtClean="0"/>
            <a:t>Chapter Summary Method.</a:t>
          </a:r>
          <a:endParaRPr lang="en-US" sz="1800" dirty="0"/>
        </a:p>
      </dgm:t>
    </dgm:pt>
    <dgm:pt modelId="{EC36B5BE-0410-4263-B260-032A0862548F}" type="parTrans" cxnId="{EC03F4D7-30E9-4D42-A480-A6CC8DF0BE94}">
      <dgm:prSet/>
      <dgm:spPr/>
      <dgm:t>
        <a:bodyPr/>
        <a:lstStyle/>
        <a:p>
          <a:endParaRPr lang="en-US" sz="2000"/>
        </a:p>
      </dgm:t>
    </dgm:pt>
    <dgm:pt modelId="{2D866093-876A-4F50-80A9-D96FEB919309}" type="sibTrans" cxnId="{EC03F4D7-30E9-4D42-A480-A6CC8DF0BE94}">
      <dgm:prSet/>
      <dgm:spPr/>
      <dgm:t>
        <a:bodyPr/>
        <a:lstStyle/>
        <a:p>
          <a:endParaRPr lang="en-US" sz="2000"/>
        </a:p>
      </dgm:t>
    </dgm:pt>
    <dgm:pt modelId="{008A575F-2914-42FE-A209-367A6F1D58EA}" type="pres">
      <dgm:prSet presAssocID="{3DCD3658-F272-4836-A7E1-264462831859}" presName="Name0" presStyleCnt="0">
        <dgm:presLayoutVars>
          <dgm:dir/>
          <dgm:animLvl val="lvl"/>
          <dgm:resizeHandles val="exact"/>
        </dgm:presLayoutVars>
      </dgm:prSet>
      <dgm:spPr/>
      <dgm:t>
        <a:bodyPr/>
        <a:lstStyle/>
        <a:p>
          <a:endParaRPr lang="en-US"/>
        </a:p>
      </dgm:t>
    </dgm:pt>
    <dgm:pt modelId="{6430866F-DC29-458B-8574-241B13513085}" type="pres">
      <dgm:prSet presAssocID="{5EA8EA41-7175-41D7-9505-9E6E7388E3E0}" presName="boxAndChildren" presStyleCnt="0"/>
      <dgm:spPr/>
    </dgm:pt>
    <dgm:pt modelId="{A2D8D160-3525-4A03-835B-6BF39F573284}" type="pres">
      <dgm:prSet presAssocID="{5EA8EA41-7175-41D7-9505-9E6E7388E3E0}" presName="parentTextBox" presStyleLbl="node1" presStyleIdx="0" presStyleCnt="3"/>
      <dgm:spPr/>
      <dgm:t>
        <a:bodyPr/>
        <a:lstStyle/>
        <a:p>
          <a:endParaRPr lang="en-US"/>
        </a:p>
      </dgm:t>
    </dgm:pt>
    <dgm:pt modelId="{A50141FB-58F4-49E2-BC39-F7D2B376BD0E}" type="pres">
      <dgm:prSet presAssocID="{5EA8EA41-7175-41D7-9505-9E6E7388E3E0}" presName="entireBox" presStyleLbl="node1" presStyleIdx="0" presStyleCnt="3"/>
      <dgm:spPr/>
      <dgm:t>
        <a:bodyPr/>
        <a:lstStyle/>
        <a:p>
          <a:endParaRPr lang="en-US"/>
        </a:p>
      </dgm:t>
    </dgm:pt>
    <dgm:pt modelId="{70D60122-F24C-4E74-9710-A16528C7E5D0}" type="pres">
      <dgm:prSet presAssocID="{5EA8EA41-7175-41D7-9505-9E6E7388E3E0}" presName="descendantBox" presStyleCnt="0"/>
      <dgm:spPr/>
    </dgm:pt>
    <dgm:pt modelId="{B8424714-2415-4C0E-A40D-3D3A81A49CA6}" type="pres">
      <dgm:prSet presAssocID="{D6066D25-BE6E-46A8-935B-F214F0CBEDB8}" presName="childTextBox" presStyleLbl="fgAccFollowNode1" presStyleIdx="0" presStyleCnt="4">
        <dgm:presLayoutVars>
          <dgm:bulletEnabled val="1"/>
        </dgm:presLayoutVars>
      </dgm:prSet>
      <dgm:spPr/>
      <dgm:t>
        <a:bodyPr/>
        <a:lstStyle/>
        <a:p>
          <a:endParaRPr lang="en-US"/>
        </a:p>
      </dgm:t>
    </dgm:pt>
    <dgm:pt modelId="{17D0EB24-55FC-4850-BC55-62E6EA146C7E}" type="pres">
      <dgm:prSet presAssocID="{1C6E3D56-53FF-439C-A773-8217E0DE1304}" presName="childTextBox" presStyleLbl="fgAccFollowNode1" presStyleIdx="1" presStyleCnt="4">
        <dgm:presLayoutVars>
          <dgm:bulletEnabled val="1"/>
        </dgm:presLayoutVars>
      </dgm:prSet>
      <dgm:spPr/>
      <dgm:t>
        <a:bodyPr/>
        <a:lstStyle/>
        <a:p>
          <a:endParaRPr lang="en-US"/>
        </a:p>
      </dgm:t>
    </dgm:pt>
    <dgm:pt modelId="{7A3F410F-A1FE-42A0-9674-61530389783A}" type="pres">
      <dgm:prSet presAssocID="{E2454085-D5BC-4132-B59C-582F41A552E0}" presName="childTextBox" presStyleLbl="fgAccFollowNode1" presStyleIdx="2" presStyleCnt="4">
        <dgm:presLayoutVars>
          <dgm:bulletEnabled val="1"/>
        </dgm:presLayoutVars>
      </dgm:prSet>
      <dgm:spPr/>
      <dgm:t>
        <a:bodyPr/>
        <a:lstStyle/>
        <a:p>
          <a:endParaRPr lang="en-US"/>
        </a:p>
      </dgm:t>
    </dgm:pt>
    <dgm:pt modelId="{7F9FAE2B-1EDD-4854-B6D4-EB99628D1F92}" type="pres">
      <dgm:prSet presAssocID="{E8FF30E4-1546-45B8-8351-B9380D8954BC}" presName="childTextBox" presStyleLbl="fgAccFollowNode1" presStyleIdx="3" presStyleCnt="4">
        <dgm:presLayoutVars>
          <dgm:bulletEnabled val="1"/>
        </dgm:presLayoutVars>
      </dgm:prSet>
      <dgm:spPr/>
      <dgm:t>
        <a:bodyPr/>
        <a:lstStyle/>
        <a:p>
          <a:endParaRPr lang="en-US"/>
        </a:p>
      </dgm:t>
    </dgm:pt>
    <dgm:pt modelId="{DD0A4FD3-2745-423C-B5F7-8616F5C44196}" type="pres">
      <dgm:prSet presAssocID="{CB5DCB05-50C1-4F01-853B-1481D0A51E95}" presName="sp" presStyleCnt="0"/>
      <dgm:spPr/>
    </dgm:pt>
    <dgm:pt modelId="{EC407BB5-6B39-4DF3-8044-FD31F4218773}" type="pres">
      <dgm:prSet presAssocID="{3F807308-4755-4201-8264-E4E27D41EF69}" presName="arrowAndChildren" presStyleCnt="0"/>
      <dgm:spPr/>
    </dgm:pt>
    <dgm:pt modelId="{8280DEC1-DEFB-4272-B85D-99710D48052D}" type="pres">
      <dgm:prSet presAssocID="{3F807308-4755-4201-8264-E4E27D41EF69}" presName="parentTextArrow" presStyleLbl="node1" presStyleIdx="1" presStyleCnt="3"/>
      <dgm:spPr/>
      <dgm:t>
        <a:bodyPr/>
        <a:lstStyle/>
        <a:p>
          <a:endParaRPr lang="en-US"/>
        </a:p>
      </dgm:t>
    </dgm:pt>
    <dgm:pt modelId="{F99BD469-3AA0-4B5B-8734-8E82C04C30D7}" type="pres">
      <dgm:prSet presAssocID="{DAC890F4-6130-4688-9FB7-63DCEDC7BA34}" presName="sp" presStyleCnt="0"/>
      <dgm:spPr/>
    </dgm:pt>
    <dgm:pt modelId="{BFCC440C-F96C-4CC4-8CE0-52354B70EE50}" type="pres">
      <dgm:prSet presAssocID="{70CDE4F8-08D7-496D-9BE3-95E3B7306A8F}" presName="arrowAndChildren" presStyleCnt="0"/>
      <dgm:spPr/>
    </dgm:pt>
    <dgm:pt modelId="{3238999F-0416-472D-9606-EAF77ADAFE07}" type="pres">
      <dgm:prSet presAssocID="{70CDE4F8-08D7-496D-9BE3-95E3B7306A8F}" presName="parentTextArrow" presStyleLbl="node1" presStyleIdx="2" presStyleCnt="3"/>
      <dgm:spPr/>
      <dgm:t>
        <a:bodyPr/>
        <a:lstStyle/>
        <a:p>
          <a:endParaRPr lang="en-US"/>
        </a:p>
      </dgm:t>
    </dgm:pt>
  </dgm:ptLst>
  <dgm:cxnLst>
    <dgm:cxn modelId="{A35CCD53-3F0A-4F92-B435-66BF239FCE00}" type="presOf" srcId="{5EA8EA41-7175-41D7-9505-9E6E7388E3E0}" destId="{A2D8D160-3525-4A03-835B-6BF39F573284}" srcOrd="0" destOrd="0" presId="urn:microsoft.com/office/officeart/2005/8/layout/process4"/>
    <dgm:cxn modelId="{403F7EC0-B76D-4C7D-A41A-25C6AB3FB158}" srcId="{5EA8EA41-7175-41D7-9505-9E6E7388E3E0}" destId="{E2454085-D5BC-4132-B59C-582F41A552E0}" srcOrd="2" destOrd="0" parTransId="{FF276AEF-9369-4FB2-A821-70CED1D4F21F}" sibTransId="{8D571E63-414A-4381-9FA4-25A66F655B1B}"/>
    <dgm:cxn modelId="{D558A5A7-46E7-4D5A-A002-069EB9E525AB}" srcId="{5EA8EA41-7175-41D7-9505-9E6E7388E3E0}" destId="{1C6E3D56-53FF-439C-A773-8217E0DE1304}" srcOrd="1" destOrd="0" parTransId="{6C30C2E2-BDB6-4DE5-8E96-6342A8CED1A0}" sibTransId="{70E87E15-15DC-4966-8B90-333B737B4840}"/>
    <dgm:cxn modelId="{0A140815-3C8F-40DE-B2D4-34808ACAA39F}" type="presOf" srcId="{D6066D25-BE6E-46A8-935B-F214F0CBEDB8}" destId="{B8424714-2415-4C0E-A40D-3D3A81A49CA6}" srcOrd="0" destOrd="0" presId="urn:microsoft.com/office/officeart/2005/8/layout/process4"/>
    <dgm:cxn modelId="{EC03F4D7-30E9-4D42-A480-A6CC8DF0BE94}" srcId="{5EA8EA41-7175-41D7-9505-9E6E7388E3E0}" destId="{E8FF30E4-1546-45B8-8351-B9380D8954BC}" srcOrd="3" destOrd="0" parTransId="{EC36B5BE-0410-4263-B260-032A0862548F}" sibTransId="{2D866093-876A-4F50-80A9-D96FEB919309}"/>
    <dgm:cxn modelId="{D4C6BCE8-D842-4851-A2F7-0D346D0AECF7}" type="presOf" srcId="{3DCD3658-F272-4836-A7E1-264462831859}" destId="{008A575F-2914-42FE-A209-367A6F1D58EA}" srcOrd="0" destOrd="0" presId="urn:microsoft.com/office/officeart/2005/8/layout/process4"/>
    <dgm:cxn modelId="{53DE92C2-CDD1-4697-90AF-86C9DA675505}" type="presOf" srcId="{E8FF30E4-1546-45B8-8351-B9380D8954BC}" destId="{7F9FAE2B-1EDD-4854-B6D4-EB99628D1F92}" srcOrd="0" destOrd="0" presId="urn:microsoft.com/office/officeart/2005/8/layout/process4"/>
    <dgm:cxn modelId="{B93A1ED9-FAE3-4213-B1F4-EB2C62C5EA2B}" type="presOf" srcId="{1C6E3D56-53FF-439C-A773-8217E0DE1304}" destId="{17D0EB24-55FC-4850-BC55-62E6EA146C7E}" srcOrd="0" destOrd="0" presId="urn:microsoft.com/office/officeart/2005/8/layout/process4"/>
    <dgm:cxn modelId="{3DC3AF5C-6B7B-411D-85D9-7165F51B74AE}" srcId="{3DCD3658-F272-4836-A7E1-264462831859}" destId="{70CDE4F8-08D7-496D-9BE3-95E3B7306A8F}" srcOrd="0" destOrd="0" parTransId="{E19C9346-B453-42C3-B057-7B9B1776C5B7}" sibTransId="{DAC890F4-6130-4688-9FB7-63DCEDC7BA34}"/>
    <dgm:cxn modelId="{20EA1200-9F14-4A89-80C5-8CA5EC745B23}" type="presOf" srcId="{3F807308-4755-4201-8264-E4E27D41EF69}" destId="{8280DEC1-DEFB-4272-B85D-99710D48052D}" srcOrd="0" destOrd="0" presId="urn:microsoft.com/office/officeart/2005/8/layout/process4"/>
    <dgm:cxn modelId="{1434672C-74EC-47B2-84EF-0C618900B6EC}" srcId="{5EA8EA41-7175-41D7-9505-9E6E7388E3E0}" destId="{D6066D25-BE6E-46A8-935B-F214F0CBEDB8}" srcOrd="0" destOrd="0" parTransId="{DD497997-BB1A-41FC-85ED-B50F7A7D7358}" sibTransId="{902CE15E-5B1D-4AF3-B5AB-9E7AB753F4A5}"/>
    <dgm:cxn modelId="{64E790B0-4B42-4CC8-BFE7-1CFE923E0367}" type="presOf" srcId="{5EA8EA41-7175-41D7-9505-9E6E7388E3E0}" destId="{A50141FB-58F4-49E2-BC39-F7D2B376BD0E}" srcOrd="1" destOrd="0" presId="urn:microsoft.com/office/officeart/2005/8/layout/process4"/>
    <dgm:cxn modelId="{5BECF009-3AC0-4FAE-AFC8-AC484B17B9E6}" type="presOf" srcId="{E2454085-D5BC-4132-B59C-582F41A552E0}" destId="{7A3F410F-A1FE-42A0-9674-61530389783A}" srcOrd="0" destOrd="0" presId="urn:microsoft.com/office/officeart/2005/8/layout/process4"/>
    <dgm:cxn modelId="{D6235C6A-0D46-4D6E-BF00-7566CA9A4FE3}" srcId="{3DCD3658-F272-4836-A7E1-264462831859}" destId="{5EA8EA41-7175-41D7-9505-9E6E7388E3E0}" srcOrd="2" destOrd="0" parTransId="{27D4BE42-C971-468B-B9F2-B3D6717384BB}" sibTransId="{73FB93DA-BFE5-45E7-9F41-909D41DC6995}"/>
    <dgm:cxn modelId="{0A0401CE-8E7D-402E-B885-B055EC6FAE51}" type="presOf" srcId="{70CDE4F8-08D7-496D-9BE3-95E3B7306A8F}" destId="{3238999F-0416-472D-9606-EAF77ADAFE07}" srcOrd="0" destOrd="0" presId="urn:microsoft.com/office/officeart/2005/8/layout/process4"/>
    <dgm:cxn modelId="{E56B0BA1-FA7B-4ECD-8883-29277D99786E}" srcId="{3DCD3658-F272-4836-A7E1-264462831859}" destId="{3F807308-4755-4201-8264-E4E27D41EF69}" srcOrd="1" destOrd="0" parTransId="{47D054AE-51EB-4836-B415-22BF17ADD690}" sibTransId="{CB5DCB05-50C1-4F01-853B-1481D0A51E95}"/>
    <dgm:cxn modelId="{02526640-4856-4ADE-BE53-43879EF4C90A}" type="presParOf" srcId="{008A575F-2914-42FE-A209-367A6F1D58EA}" destId="{6430866F-DC29-458B-8574-241B13513085}" srcOrd="0" destOrd="0" presId="urn:microsoft.com/office/officeart/2005/8/layout/process4"/>
    <dgm:cxn modelId="{90EFCA59-BE8C-404A-ADF3-5F2D621BFA94}" type="presParOf" srcId="{6430866F-DC29-458B-8574-241B13513085}" destId="{A2D8D160-3525-4A03-835B-6BF39F573284}" srcOrd="0" destOrd="0" presId="urn:microsoft.com/office/officeart/2005/8/layout/process4"/>
    <dgm:cxn modelId="{A5B80E90-7533-4153-B63E-F64F23E3C8EE}" type="presParOf" srcId="{6430866F-DC29-458B-8574-241B13513085}" destId="{A50141FB-58F4-49E2-BC39-F7D2B376BD0E}" srcOrd="1" destOrd="0" presId="urn:microsoft.com/office/officeart/2005/8/layout/process4"/>
    <dgm:cxn modelId="{55C781F8-0ABE-4E80-8DDA-2BA9FD4208F5}" type="presParOf" srcId="{6430866F-DC29-458B-8574-241B13513085}" destId="{70D60122-F24C-4E74-9710-A16528C7E5D0}" srcOrd="2" destOrd="0" presId="urn:microsoft.com/office/officeart/2005/8/layout/process4"/>
    <dgm:cxn modelId="{8D579458-804C-4238-A73A-6DDB67CE896F}" type="presParOf" srcId="{70D60122-F24C-4E74-9710-A16528C7E5D0}" destId="{B8424714-2415-4C0E-A40D-3D3A81A49CA6}" srcOrd="0" destOrd="0" presId="urn:microsoft.com/office/officeart/2005/8/layout/process4"/>
    <dgm:cxn modelId="{94EAED67-7B4B-4825-B771-1F69D91ED295}" type="presParOf" srcId="{70D60122-F24C-4E74-9710-A16528C7E5D0}" destId="{17D0EB24-55FC-4850-BC55-62E6EA146C7E}" srcOrd="1" destOrd="0" presId="urn:microsoft.com/office/officeart/2005/8/layout/process4"/>
    <dgm:cxn modelId="{014C72DC-7250-46FB-85E4-D2F6ED041B6D}" type="presParOf" srcId="{70D60122-F24C-4E74-9710-A16528C7E5D0}" destId="{7A3F410F-A1FE-42A0-9674-61530389783A}" srcOrd="2" destOrd="0" presId="urn:microsoft.com/office/officeart/2005/8/layout/process4"/>
    <dgm:cxn modelId="{3931E825-E73B-4D88-907E-A3661BE34EA0}" type="presParOf" srcId="{70D60122-F24C-4E74-9710-A16528C7E5D0}" destId="{7F9FAE2B-1EDD-4854-B6D4-EB99628D1F92}" srcOrd="3" destOrd="0" presId="urn:microsoft.com/office/officeart/2005/8/layout/process4"/>
    <dgm:cxn modelId="{1586D631-5AFF-4BE0-993A-D341916ADC68}" type="presParOf" srcId="{008A575F-2914-42FE-A209-367A6F1D58EA}" destId="{DD0A4FD3-2745-423C-B5F7-8616F5C44196}" srcOrd="1" destOrd="0" presId="urn:microsoft.com/office/officeart/2005/8/layout/process4"/>
    <dgm:cxn modelId="{6D5F11A8-3160-43CD-88DC-90AA56241066}" type="presParOf" srcId="{008A575F-2914-42FE-A209-367A6F1D58EA}" destId="{EC407BB5-6B39-4DF3-8044-FD31F4218773}" srcOrd="2" destOrd="0" presId="urn:microsoft.com/office/officeart/2005/8/layout/process4"/>
    <dgm:cxn modelId="{43F7F6C8-9588-4433-99FB-B99567934B70}" type="presParOf" srcId="{EC407BB5-6B39-4DF3-8044-FD31F4218773}" destId="{8280DEC1-DEFB-4272-B85D-99710D48052D}" srcOrd="0" destOrd="0" presId="urn:microsoft.com/office/officeart/2005/8/layout/process4"/>
    <dgm:cxn modelId="{CD4BCD25-2A41-45E1-B5BB-953662A75205}" type="presParOf" srcId="{008A575F-2914-42FE-A209-367A6F1D58EA}" destId="{F99BD469-3AA0-4B5B-8734-8E82C04C30D7}" srcOrd="3" destOrd="0" presId="urn:microsoft.com/office/officeart/2005/8/layout/process4"/>
    <dgm:cxn modelId="{C9233FCD-F4BD-4F45-AF6E-E97EFF66468D}" type="presParOf" srcId="{008A575F-2914-42FE-A209-367A6F1D58EA}" destId="{BFCC440C-F96C-4CC4-8CE0-52354B70EE50}" srcOrd="4" destOrd="0" presId="urn:microsoft.com/office/officeart/2005/8/layout/process4"/>
    <dgm:cxn modelId="{FECA74FE-4DEE-4853-8D19-3A454E19BC25}" type="presParOf" srcId="{BFCC440C-F96C-4CC4-8CE0-52354B70EE50}" destId="{3238999F-0416-472D-9606-EAF77ADAFE07}" srcOrd="0" destOrd="0" presId="urn:microsoft.com/office/officeart/2005/8/layout/process4"/>
  </dgm:cxnLst>
  <dgm:bg/>
  <dgm:whole/>
</dgm:dataModel>
</file>

<file path=ppt/diagrams/data2.xml><?xml version="1.0" encoding="utf-8"?>
<dgm:dataModel xmlns:dgm="http://schemas.openxmlformats.org/drawingml/2006/diagram" xmlns:a="http://schemas.openxmlformats.org/drawingml/2006/main">
  <dgm:ptLst>
    <dgm:pt modelId="{C7505DF4-8006-4C17-988A-509A28BC688B}" type="doc">
      <dgm:prSet loTypeId="urn:microsoft.com/office/officeart/2005/8/layout/vList2" loCatId="list" qsTypeId="urn:microsoft.com/office/officeart/2005/8/quickstyle/3d3" qsCatId="3D" csTypeId="urn:microsoft.com/office/officeart/2005/8/colors/colorful5" csCatId="colorful" phldr="1"/>
      <dgm:spPr/>
      <dgm:t>
        <a:bodyPr/>
        <a:lstStyle/>
        <a:p>
          <a:endParaRPr lang="en-US"/>
        </a:p>
      </dgm:t>
    </dgm:pt>
    <dgm:pt modelId="{8E5DE716-C8B1-4DA7-A749-37435622D262}">
      <dgm:prSet phldrT="[Text]"/>
      <dgm:spPr/>
      <dgm:t>
        <a:bodyPr/>
        <a:lstStyle/>
        <a:p>
          <a:pPr algn="ctr"/>
          <a:r>
            <a:rPr lang="en-US" b="0" dirty="0" smtClean="0">
              <a:effectLst>
                <a:outerShdw blurRad="38100" dist="38100" dir="2700000" algn="tl">
                  <a:srgbClr val="000000">
                    <a:alpha val="43137"/>
                  </a:srgbClr>
                </a:outerShdw>
              </a:effectLst>
            </a:rPr>
            <a:t>Look in detail at every sentence and word and write everything down.</a:t>
          </a:r>
          <a:endParaRPr lang="en-US" b="0" dirty="0">
            <a:effectLst>
              <a:outerShdw blurRad="38100" dist="38100" dir="2700000" algn="tl">
                <a:srgbClr val="000000">
                  <a:alpha val="43137"/>
                </a:srgbClr>
              </a:outerShdw>
            </a:effectLst>
          </a:endParaRPr>
        </a:p>
      </dgm:t>
    </dgm:pt>
    <dgm:pt modelId="{BD9A036B-B484-49A7-8F6A-800501B3C2D2}" type="parTrans" cxnId="{BFF88C65-CF4E-4DF3-88EF-E90CBA9D4889}">
      <dgm:prSet/>
      <dgm:spPr/>
      <dgm:t>
        <a:bodyPr/>
        <a:lstStyle/>
        <a:p>
          <a:pPr algn="ctr"/>
          <a:endParaRPr lang="en-US" b="0">
            <a:effectLst>
              <a:outerShdw blurRad="38100" dist="38100" dir="2700000" algn="tl">
                <a:srgbClr val="000000">
                  <a:alpha val="43137"/>
                </a:srgbClr>
              </a:outerShdw>
            </a:effectLst>
          </a:endParaRPr>
        </a:p>
      </dgm:t>
    </dgm:pt>
    <dgm:pt modelId="{E84FFC2E-4C97-44DF-B9BD-B9BF301963C7}" type="sibTrans" cxnId="{BFF88C65-CF4E-4DF3-88EF-E90CBA9D4889}">
      <dgm:prSet/>
      <dgm:spPr/>
      <dgm:t>
        <a:bodyPr/>
        <a:lstStyle/>
        <a:p>
          <a:pPr algn="ctr"/>
          <a:endParaRPr lang="en-US" b="0">
            <a:effectLst>
              <a:outerShdw blurRad="38100" dist="38100" dir="2700000" algn="tl">
                <a:srgbClr val="000000">
                  <a:alpha val="43137"/>
                </a:srgbClr>
              </a:outerShdw>
            </a:effectLst>
          </a:endParaRPr>
        </a:p>
      </dgm:t>
    </dgm:pt>
    <dgm:pt modelId="{A987FC77-6FB8-4E46-ABAB-64337877F6F9}">
      <dgm:prSet phldrT="[Text]"/>
      <dgm:spPr/>
      <dgm:t>
        <a:bodyPr/>
        <a:lstStyle/>
        <a:p>
          <a:pPr algn="ctr"/>
          <a:r>
            <a:rPr lang="en-US" b="0" dirty="0" smtClean="0">
              <a:effectLst>
                <a:outerShdw blurRad="38100" dist="38100" dir="2700000" algn="tl">
                  <a:srgbClr val="000000">
                    <a:alpha val="43137"/>
                  </a:srgbClr>
                </a:outerShdw>
              </a:effectLst>
            </a:rPr>
            <a:t>Saturate yourself completely in the contents of the passage</a:t>
          </a:r>
          <a:endParaRPr lang="en-US" b="0" dirty="0">
            <a:effectLst>
              <a:outerShdw blurRad="38100" dist="38100" dir="2700000" algn="tl">
                <a:srgbClr val="000000">
                  <a:alpha val="43137"/>
                </a:srgbClr>
              </a:outerShdw>
            </a:effectLst>
          </a:endParaRPr>
        </a:p>
      </dgm:t>
    </dgm:pt>
    <dgm:pt modelId="{C9BFFDDB-FC20-4EED-B86F-FB57EE8916E5}" type="parTrans" cxnId="{21F1F9A4-3D71-4FF2-9C33-ABFB3F969017}">
      <dgm:prSet/>
      <dgm:spPr/>
      <dgm:t>
        <a:bodyPr/>
        <a:lstStyle/>
        <a:p>
          <a:pPr algn="ctr"/>
          <a:endParaRPr lang="en-US" b="0">
            <a:effectLst>
              <a:outerShdw blurRad="38100" dist="38100" dir="2700000" algn="tl">
                <a:srgbClr val="000000">
                  <a:alpha val="43137"/>
                </a:srgbClr>
              </a:outerShdw>
            </a:effectLst>
          </a:endParaRPr>
        </a:p>
      </dgm:t>
    </dgm:pt>
    <dgm:pt modelId="{D000317C-94D6-49C6-A2A2-8ED816F9F485}" type="sibTrans" cxnId="{21F1F9A4-3D71-4FF2-9C33-ABFB3F969017}">
      <dgm:prSet/>
      <dgm:spPr/>
      <dgm:t>
        <a:bodyPr/>
        <a:lstStyle/>
        <a:p>
          <a:pPr algn="ctr"/>
          <a:endParaRPr lang="en-US" b="0">
            <a:effectLst>
              <a:outerShdw blurRad="38100" dist="38100" dir="2700000" algn="tl">
                <a:srgbClr val="000000">
                  <a:alpha val="43137"/>
                </a:srgbClr>
              </a:outerShdw>
            </a:effectLst>
          </a:endParaRPr>
        </a:p>
      </dgm:t>
    </dgm:pt>
    <dgm:pt modelId="{D4464E69-16EC-424A-884A-C17DA3A8C4DC}">
      <dgm:prSet phldrT="[Text]"/>
      <dgm:spPr/>
      <dgm:t>
        <a:bodyPr/>
        <a:lstStyle/>
        <a:p>
          <a:pPr algn="ctr"/>
          <a:r>
            <a:rPr lang="en-US" b="0" dirty="0" smtClean="0">
              <a:effectLst>
                <a:outerShdw blurRad="38100" dist="38100" dir="2700000" algn="tl">
                  <a:srgbClr val="000000">
                    <a:alpha val="43137"/>
                  </a:srgbClr>
                </a:outerShdw>
              </a:effectLst>
            </a:rPr>
            <a:t>You don’t want to overlook any detail</a:t>
          </a:r>
          <a:endParaRPr lang="en-US" b="0" dirty="0">
            <a:effectLst>
              <a:outerShdw blurRad="38100" dist="38100" dir="2700000" algn="tl">
                <a:srgbClr val="000000">
                  <a:alpha val="43137"/>
                </a:srgbClr>
              </a:outerShdw>
            </a:effectLst>
          </a:endParaRPr>
        </a:p>
      </dgm:t>
    </dgm:pt>
    <dgm:pt modelId="{80BE361F-0791-445D-B371-0B047F5E9668}" type="parTrans" cxnId="{C74C2849-515C-4C2E-858D-4297351C1132}">
      <dgm:prSet/>
      <dgm:spPr/>
      <dgm:t>
        <a:bodyPr/>
        <a:lstStyle/>
        <a:p>
          <a:pPr algn="ctr"/>
          <a:endParaRPr lang="en-US" b="0">
            <a:effectLst>
              <a:outerShdw blurRad="38100" dist="38100" dir="2700000" algn="tl">
                <a:srgbClr val="000000">
                  <a:alpha val="43137"/>
                </a:srgbClr>
              </a:outerShdw>
            </a:effectLst>
          </a:endParaRPr>
        </a:p>
      </dgm:t>
    </dgm:pt>
    <dgm:pt modelId="{48A3E460-4048-45C2-A2A1-EA7262FF05DE}" type="sibTrans" cxnId="{C74C2849-515C-4C2E-858D-4297351C1132}">
      <dgm:prSet/>
      <dgm:spPr/>
      <dgm:t>
        <a:bodyPr/>
        <a:lstStyle/>
        <a:p>
          <a:pPr algn="ctr"/>
          <a:endParaRPr lang="en-US" b="0">
            <a:effectLst>
              <a:outerShdw blurRad="38100" dist="38100" dir="2700000" algn="tl">
                <a:srgbClr val="000000">
                  <a:alpha val="43137"/>
                </a:srgbClr>
              </a:outerShdw>
            </a:effectLst>
          </a:endParaRPr>
        </a:p>
      </dgm:t>
    </dgm:pt>
    <dgm:pt modelId="{DD14D009-7E07-40B8-9E45-A6026AB7AA2A}" type="pres">
      <dgm:prSet presAssocID="{C7505DF4-8006-4C17-988A-509A28BC688B}" presName="linear" presStyleCnt="0">
        <dgm:presLayoutVars>
          <dgm:animLvl val="lvl"/>
          <dgm:resizeHandles val="exact"/>
        </dgm:presLayoutVars>
      </dgm:prSet>
      <dgm:spPr/>
      <dgm:t>
        <a:bodyPr/>
        <a:lstStyle/>
        <a:p>
          <a:endParaRPr lang="en-US"/>
        </a:p>
      </dgm:t>
    </dgm:pt>
    <dgm:pt modelId="{F8E1AFF9-F60B-483D-9772-8CF48A3D053C}" type="pres">
      <dgm:prSet presAssocID="{8E5DE716-C8B1-4DA7-A749-37435622D262}" presName="parentText" presStyleLbl="node1" presStyleIdx="0" presStyleCnt="3">
        <dgm:presLayoutVars>
          <dgm:chMax val="0"/>
          <dgm:bulletEnabled val="1"/>
        </dgm:presLayoutVars>
      </dgm:prSet>
      <dgm:spPr/>
      <dgm:t>
        <a:bodyPr/>
        <a:lstStyle/>
        <a:p>
          <a:endParaRPr lang="en-US"/>
        </a:p>
      </dgm:t>
    </dgm:pt>
    <dgm:pt modelId="{5E4F40AD-E2D3-4CB7-A327-3C89CBF9EBF6}" type="pres">
      <dgm:prSet presAssocID="{E84FFC2E-4C97-44DF-B9BD-B9BF301963C7}" presName="spacer" presStyleCnt="0"/>
      <dgm:spPr/>
    </dgm:pt>
    <dgm:pt modelId="{84516031-72CA-4720-AEF5-389353AF89F7}" type="pres">
      <dgm:prSet presAssocID="{A987FC77-6FB8-4E46-ABAB-64337877F6F9}" presName="parentText" presStyleLbl="node1" presStyleIdx="1" presStyleCnt="3">
        <dgm:presLayoutVars>
          <dgm:chMax val="0"/>
          <dgm:bulletEnabled val="1"/>
        </dgm:presLayoutVars>
      </dgm:prSet>
      <dgm:spPr/>
      <dgm:t>
        <a:bodyPr/>
        <a:lstStyle/>
        <a:p>
          <a:endParaRPr lang="en-US"/>
        </a:p>
      </dgm:t>
    </dgm:pt>
    <dgm:pt modelId="{AF04757B-5D82-4D91-9536-83D571DB4D8D}" type="pres">
      <dgm:prSet presAssocID="{D000317C-94D6-49C6-A2A2-8ED816F9F485}" presName="spacer" presStyleCnt="0"/>
      <dgm:spPr/>
    </dgm:pt>
    <dgm:pt modelId="{14D988AC-6D46-40DF-B813-0251B087AF39}" type="pres">
      <dgm:prSet presAssocID="{D4464E69-16EC-424A-884A-C17DA3A8C4DC}" presName="parentText" presStyleLbl="node1" presStyleIdx="2" presStyleCnt="3">
        <dgm:presLayoutVars>
          <dgm:chMax val="0"/>
          <dgm:bulletEnabled val="1"/>
        </dgm:presLayoutVars>
      </dgm:prSet>
      <dgm:spPr/>
      <dgm:t>
        <a:bodyPr/>
        <a:lstStyle/>
        <a:p>
          <a:endParaRPr lang="en-US"/>
        </a:p>
      </dgm:t>
    </dgm:pt>
  </dgm:ptLst>
  <dgm:cxnLst>
    <dgm:cxn modelId="{AF1BDADD-7D03-449E-922C-803BECD20D61}" type="presOf" srcId="{8E5DE716-C8B1-4DA7-A749-37435622D262}" destId="{F8E1AFF9-F60B-483D-9772-8CF48A3D053C}" srcOrd="0" destOrd="0" presId="urn:microsoft.com/office/officeart/2005/8/layout/vList2"/>
    <dgm:cxn modelId="{948A7AC1-D2D0-4D5F-B9B8-61B0F008BF38}" type="presOf" srcId="{C7505DF4-8006-4C17-988A-509A28BC688B}" destId="{DD14D009-7E07-40B8-9E45-A6026AB7AA2A}" srcOrd="0" destOrd="0" presId="urn:microsoft.com/office/officeart/2005/8/layout/vList2"/>
    <dgm:cxn modelId="{CE2FA564-1488-436D-AEEF-95CE398946EE}" type="presOf" srcId="{D4464E69-16EC-424A-884A-C17DA3A8C4DC}" destId="{14D988AC-6D46-40DF-B813-0251B087AF39}" srcOrd="0" destOrd="0" presId="urn:microsoft.com/office/officeart/2005/8/layout/vList2"/>
    <dgm:cxn modelId="{21F1F9A4-3D71-4FF2-9C33-ABFB3F969017}" srcId="{C7505DF4-8006-4C17-988A-509A28BC688B}" destId="{A987FC77-6FB8-4E46-ABAB-64337877F6F9}" srcOrd="1" destOrd="0" parTransId="{C9BFFDDB-FC20-4EED-B86F-FB57EE8916E5}" sibTransId="{D000317C-94D6-49C6-A2A2-8ED816F9F485}"/>
    <dgm:cxn modelId="{C74C2849-515C-4C2E-858D-4297351C1132}" srcId="{C7505DF4-8006-4C17-988A-509A28BC688B}" destId="{D4464E69-16EC-424A-884A-C17DA3A8C4DC}" srcOrd="2" destOrd="0" parTransId="{80BE361F-0791-445D-B371-0B047F5E9668}" sibTransId="{48A3E460-4048-45C2-A2A1-EA7262FF05DE}"/>
    <dgm:cxn modelId="{BFF88C65-CF4E-4DF3-88EF-E90CBA9D4889}" srcId="{C7505DF4-8006-4C17-988A-509A28BC688B}" destId="{8E5DE716-C8B1-4DA7-A749-37435622D262}" srcOrd="0" destOrd="0" parTransId="{BD9A036B-B484-49A7-8F6A-800501B3C2D2}" sibTransId="{E84FFC2E-4C97-44DF-B9BD-B9BF301963C7}"/>
    <dgm:cxn modelId="{BE8376EC-E841-49B9-9054-48229A1BD11D}" type="presOf" srcId="{A987FC77-6FB8-4E46-ABAB-64337877F6F9}" destId="{84516031-72CA-4720-AEF5-389353AF89F7}" srcOrd="0" destOrd="0" presId="urn:microsoft.com/office/officeart/2005/8/layout/vList2"/>
    <dgm:cxn modelId="{C95DC99F-ACFD-4341-BAEC-6812C5B523C7}" type="presParOf" srcId="{DD14D009-7E07-40B8-9E45-A6026AB7AA2A}" destId="{F8E1AFF9-F60B-483D-9772-8CF48A3D053C}" srcOrd="0" destOrd="0" presId="urn:microsoft.com/office/officeart/2005/8/layout/vList2"/>
    <dgm:cxn modelId="{597438CA-67C1-438E-9013-D5C8029FF260}" type="presParOf" srcId="{DD14D009-7E07-40B8-9E45-A6026AB7AA2A}" destId="{5E4F40AD-E2D3-4CB7-A327-3C89CBF9EBF6}" srcOrd="1" destOrd="0" presId="urn:microsoft.com/office/officeart/2005/8/layout/vList2"/>
    <dgm:cxn modelId="{41690645-90DA-4ABB-9C80-65B3CD3B8494}" type="presParOf" srcId="{DD14D009-7E07-40B8-9E45-A6026AB7AA2A}" destId="{84516031-72CA-4720-AEF5-389353AF89F7}" srcOrd="2" destOrd="0" presId="urn:microsoft.com/office/officeart/2005/8/layout/vList2"/>
    <dgm:cxn modelId="{AE46A6FB-DA7E-4585-B3FF-59DBDED569EB}" type="presParOf" srcId="{DD14D009-7E07-40B8-9E45-A6026AB7AA2A}" destId="{AF04757B-5D82-4D91-9536-83D571DB4D8D}" srcOrd="3" destOrd="0" presId="urn:microsoft.com/office/officeart/2005/8/layout/vList2"/>
    <dgm:cxn modelId="{87BE3713-FF6A-45F8-85E6-306F4CB92935}" type="presParOf" srcId="{DD14D009-7E07-40B8-9E45-A6026AB7AA2A}" destId="{14D988AC-6D46-40DF-B813-0251B087AF39}" srcOrd="4" destOrd="0" presId="urn:microsoft.com/office/officeart/2005/8/layout/vList2"/>
  </dgm:cxnLst>
  <dgm:bg/>
  <dgm:whole/>
</dgm:dataModel>
</file>

<file path=ppt/diagrams/data3.xml><?xml version="1.0" encoding="utf-8"?>
<dgm:dataModel xmlns:dgm="http://schemas.openxmlformats.org/drawingml/2006/diagram" xmlns:a="http://schemas.openxmlformats.org/drawingml/2006/main">
  <dgm:ptLst>
    <dgm:pt modelId="{D9F44A00-D63A-44A9-81A4-774E1A6D49E3}" type="doc">
      <dgm:prSet loTypeId="urn:microsoft.com/office/officeart/2005/8/layout/matrix1" loCatId="matrix" qsTypeId="urn:microsoft.com/office/officeart/2005/8/quickstyle/3d3" qsCatId="3D" csTypeId="urn:microsoft.com/office/officeart/2005/8/colors/colorful5" csCatId="colorful" phldr="1"/>
      <dgm:spPr/>
      <dgm:t>
        <a:bodyPr/>
        <a:lstStyle/>
        <a:p>
          <a:endParaRPr lang="en-US"/>
        </a:p>
      </dgm:t>
    </dgm:pt>
    <dgm:pt modelId="{DEA43A38-7173-46F8-80CB-1AB1658209D7}">
      <dgm:prSet phldrT="[Text]"/>
      <dgm:spPr/>
      <dgm:t>
        <a:bodyPr/>
        <a:lstStyle/>
        <a:p>
          <a:r>
            <a:rPr lang="en-US" dirty="0" smtClean="0"/>
            <a:t>Reasons</a:t>
          </a:r>
          <a:endParaRPr lang="en-US" dirty="0"/>
        </a:p>
      </dgm:t>
    </dgm:pt>
    <dgm:pt modelId="{EB331D96-2CA7-42A1-A7E1-69882B7E72DB}" type="parTrans" cxnId="{C4E9985A-E7EE-410D-8EC1-30007BC3FA78}">
      <dgm:prSet/>
      <dgm:spPr/>
      <dgm:t>
        <a:bodyPr/>
        <a:lstStyle/>
        <a:p>
          <a:endParaRPr lang="en-US"/>
        </a:p>
      </dgm:t>
    </dgm:pt>
    <dgm:pt modelId="{9483EFD6-42AD-4058-9838-5A142A507C61}" type="sibTrans" cxnId="{C4E9985A-E7EE-410D-8EC1-30007BC3FA78}">
      <dgm:prSet/>
      <dgm:spPr/>
      <dgm:t>
        <a:bodyPr/>
        <a:lstStyle/>
        <a:p>
          <a:endParaRPr lang="en-US"/>
        </a:p>
      </dgm:t>
    </dgm:pt>
    <dgm:pt modelId="{09F28E4A-D26B-4D45-8DDB-0D6C47F92C09}">
      <dgm:prSet phldrT="[Text]"/>
      <dgm:spPr/>
      <dgm:t>
        <a:bodyPr/>
        <a:lstStyle/>
        <a:p>
          <a:r>
            <a:rPr lang="en-US" dirty="0" smtClean="0"/>
            <a:t>Too hurried</a:t>
          </a:r>
          <a:endParaRPr lang="en-US" dirty="0"/>
        </a:p>
      </dgm:t>
    </dgm:pt>
    <dgm:pt modelId="{0E44E0E4-AB2F-4011-9425-E312269BE4A6}" type="parTrans" cxnId="{8C54BEBD-1CE7-4E3E-9E67-0BAB59CDDD83}">
      <dgm:prSet/>
      <dgm:spPr/>
      <dgm:t>
        <a:bodyPr/>
        <a:lstStyle/>
        <a:p>
          <a:endParaRPr lang="en-US"/>
        </a:p>
      </dgm:t>
    </dgm:pt>
    <dgm:pt modelId="{982C8215-B17B-45AF-A57D-163DF39BA8EE}" type="sibTrans" cxnId="{8C54BEBD-1CE7-4E3E-9E67-0BAB59CDDD83}">
      <dgm:prSet/>
      <dgm:spPr/>
      <dgm:t>
        <a:bodyPr/>
        <a:lstStyle/>
        <a:p>
          <a:endParaRPr lang="en-US"/>
        </a:p>
      </dgm:t>
    </dgm:pt>
    <dgm:pt modelId="{A36587C9-D7FA-4592-89BF-2D6EB089F4D8}">
      <dgm:prSet phldrT="[Text]"/>
      <dgm:spPr/>
      <dgm:t>
        <a:bodyPr/>
        <a:lstStyle/>
        <a:p>
          <a:r>
            <a:rPr lang="en-US" dirty="0" smtClean="0"/>
            <a:t>Don’t write thoughts down</a:t>
          </a:r>
          <a:endParaRPr lang="en-US" dirty="0"/>
        </a:p>
      </dgm:t>
    </dgm:pt>
    <dgm:pt modelId="{1CAB5BA6-AEAE-47A4-8D1F-DEFAEF4CF9D8}" type="parTrans" cxnId="{15B22CF5-7E1E-4DF2-9C9B-9155B2B8F0AE}">
      <dgm:prSet/>
      <dgm:spPr/>
      <dgm:t>
        <a:bodyPr/>
        <a:lstStyle/>
        <a:p>
          <a:endParaRPr lang="en-US"/>
        </a:p>
      </dgm:t>
    </dgm:pt>
    <dgm:pt modelId="{2398ACD2-D654-479D-B0A1-CEFF805207EE}" type="sibTrans" cxnId="{15B22CF5-7E1E-4DF2-9C9B-9155B2B8F0AE}">
      <dgm:prSet/>
      <dgm:spPr/>
      <dgm:t>
        <a:bodyPr/>
        <a:lstStyle/>
        <a:p>
          <a:endParaRPr lang="en-US"/>
        </a:p>
      </dgm:t>
    </dgm:pt>
    <dgm:pt modelId="{9FC2A292-A1CD-4E55-973E-FA16178F7544}">
      <dgm:prSet phldrT="[Text]"/>
      <dgm:spPr/>
      <dgm:t>
        <a:bodyPr/>
        <a:lstStyle/>
        <a:p>
          <a:r>
            <a:rPr lang="en-US" dirty="0" smtClean="0"/>
            <a:t>Give up too soon</a:t>
          </a:r>
          <a:endParaRPr lang="en-US" dirty="0"/>
        </a:p>
      </dgm:t>
    </dgm:pt>
    <dgm:pt modelId="{7A85EAF6-CD37-4A1A-994A-A2717F43404C}" type="parTrans" cxnId="{4D91F336-9237-4B21-A77B-09B32503E407}">
      <dgm:prSet/>
      <dgm:spPr/>
      <dgm:t>
        <a:bodyPr/>
        <a:lstStyle/>
        <a:p>
          <a:endParaRPr lang="en-US"/>
        </a:p>
      </dgm:t>
    </dgm:pt>
    <dgm:pt modelId="{FACD6F20-BC5E-400E-99B2-38037140F45F}" type="sibTrans" cxnId="{4D91F336-9237-4B21-A77B-09B32503E407}">
      <dgm:prSet/>
      <dgm:spPr/>
      <dgm:t>
        <a:bodyPr/>
        <a:lstStyle/>
        <a:p>
          <a:endParaRPr lang="en-US"/>
        </a:p>
      </dgm:t>
    </dgm:pt>
    <dgm:pt modelId="{1606170C-CC0A-4469-A42E-FA4A2A7B576D}">
      <dgm:prSet phldrT="[Text]"/>
      <dgm:spPr/>
      <dgm:t>
        <a:bodyPr/>
        <a:lstStyle/>
        <a:p>
          <a:r>
            <a:rPr lang="en-US" dirty="0" smtClean="0"/>
            <a:t>Untrained</a:t>
          </a:r>
          <a:endParaRPr lang="en-US" dirty="0"/>
        </a:p>
      </dgm:t>
    </dgm:pt>
    <dgm:pt modelId="{26D15E98-03F8-471E-90AA-67941ADDEDBC}" type="parTrans" cxnId="{E66277F0-749C-4719-AC52-D4A509B6FB8F}">
      <dgm:prSet/>
      <dgm:spPr/>
      <dgm:t>
        <a:bodyPr/>
        <a:lstStyle/>
        <a:p>
          <a:endParaRPr lang="en-US"/>
        </a:p>
      </dgm:t>
    </dgm:pt>
    <dgm:pt modelId="{C9B685C8-C48D-4D20-89C5-9960D3593714}" type="sibTrans" cxnId="{E66277F0-749C-4719-AC52-D4A509B6FB8F}">
      <dgm:prSet/>
      <dgm:spPr/>
      <dgm:t>
        <a:bodyPr/>
        <a:lstStyle/>
        <a:p>
          <a:endParaRPr lang="en-US"/>
        </a:p>
      </dgm:t>
    </dgm:pt>
    <dgm:pt modelId="{2C72B149-25EC-4E2C-A8B1-F66A9824FBBD}" type="pres">
      <dgm:prSet presAssocID="{D9F44A00-D63A-44A9-81A4-774E1A6D49E3}" presName="diagram" presStyleCnt="0">
        <dgm:presLayoutVars>
          <dgm:chMax val="1"/>
          <dgm:dir/>
          <dgm:animLvl val="ctr"/>
          <dgm:resizeHandles val="exact"/>
        </dgm:presLayoutVars>
      </dgm:prSet>
      <dgm:spPr/>
      <dgm:t>
        <a:bodyPr/>
        <a:lstStyle/>
        <a:p>
          <a:endParaRPr lang="en-US"/>
        </a:p>
      </dgm:t>
    </dgm:pt>
    <dgm:pt modelId="{E328B7AA-26B1-4531-85E4-83957009F9F2}" type="pres">
      <dgm:prSet presAssocID="{D9F44A00-D63A-44A9-81A4-774E1A6D49E3}" presName="matrix" presStyleCnt="0"/>
      <dgm:spPr/>
    </dgm:pt>
    <dgm:pt modelId="{F2AA735D-D868-4598-B5EF-23B475B9F097}" type="pres">
      <dgm:prSet presAssocID="{D9F44A00-D63A-44A9-81A4-774E1A6D49E3}" presName="tile1" presStyleLbl="node1" presStyleIdx="0" presStyleCnt="4"/>
      <dgm:spPr/>
      <dgm:t>
        <a:bodyPr/>
        <a:lstStyle/>
        <a:p>
          <a:endParaRPr lang="en-US"/>
        </a:p>
      </dgm:t>
    </dgm:pt>
    <dgm:pt modelId="{2A3A4C7F-47BE-4A39-AAFF-24A201D7C387}" type="pres">
      <dgm:prSet presAssocID="{D9F44A00-D63A-44A9-81A4-774E1A6D49E3}" presName="tile1text" presStyleLbl="node1" presStyleIdx="0" presStyleCnt="4">
        <dgm:presLayoutVars>
          <dgm:chMax val="0"/>
          <dgm:chPref val="0"/>
          <dgm:bulletEnabled val="1"/>
        </dgm:presLayoutVars>
      </dgm:prSet>
      <dgm:spPr/>
      <dgm:t>
        <a:bodyPr/>
        <a:lstStyle/>
        <a:p>
          <a:endParaRPr lang="en-US"/>
        </a:p>
      </dgm:t>
    </dgm:pt>
    <dgm:pt modelId="{44B9624E-2693-4FA7-BBBD-E6EC0BF48CA2}" type="pres">
      <dgm:prSet presAssocID="{D9F44A00-D63A-44A9-81A4-774E1A6D49E3}" presName="tile2" presStyleLbl="node1" presStyleIdx="1" presStyleCnt="4"/>
      <dgm:spPr/>
      <dgm:t>
        <a:bodyPr/>
        <a:lstStyle/>
        <a:p>
          <a:endParaRPr lang="en-US"/>
        </a:p>
      </dgm:t>
    </dgm:pt>
    <dgm:pt modelId="{094AA6F9-A3DA-42F3-AB30-ADC271CCD2EF}" type="pres">
      <dgm:prSet presAssocID="{D9F44A00-D63A-44A9-81A4-774E1A6D49E3}" presName="tile2text" presStyleLbl="node1" presStyleIdx="1" presStyleCnt="4">
        <dgm:presLayoutVars>
          <dgm:chMax val="0"/>
          <dgm:chPref val="0"/>
          <dgm:bulletEnabled val="1"/>
        </dgm:presLayoutVars>
      </dgm:prSet>
      <dgm:spPr/>
      <dgm:t>
        <a:bodyPr/>
        <a:lstStyle/>
        <a:p>
          <a:endParaRPr lang="en-US"/>
        </a:p>
      </dgm:t>
    </dgm:pt>
    <dgm:pt modelId="{31EE25CF-7671-4A21-8EC3-FA982A75188D}" type="pres">
      <dgm:prSet presAssocID="{D9F44A00-D63A-44A9-81A4-774E1A6D49E3}" presName="tile3" presStyleLbl="node1" presStyleIdx="2" presStyleCnt="4"/>
      <dgm:spPr/>
      <dgm:t>
        <a:bodyPr/>
        <a:lstStyle/>
        <a:p>
          <a:endParaRPr lang="en-US"/>
        </a:p>
      </dgm:t>
    </dgm:pt>
    <dgm:pt modelId="{C2E27887-DE2B-4D9B-ACE0-79C2E9394AF0}" type="pres">
      <dgm:prSet presAssocID="{D9F44A00-D63A-44A9-81A4-774E1A6D49E3}" presName="tile3text" presStyleLbl="node1" presStyleIdx="2" presStyleCnt="4">
        <dgm:presLayoutVars>
          <dgm:chMax val="0"/>
          <dgm:chPref val="0"/>
          <dgm:bulletEnabled val="1"/>
        </dgm:presLayoutVars>
      </dgm:prSet>
      <dgm:spPr/>
      <dgm:t>
        <a:bodyPr/>
        <a:lstStyle/>
        <a:p>
          <a:endParaRPr lang="en-US"/>
        </a:p>
      </dgm:t>
    </dgm:pt>
    <dgm:pt modelId="{CCFF7359-264F-4D24-94FF-31777E94A91B}" type="pres">
      <dgm:prSet presAssocID="{D9F44A00-D63A-44A9-81A4-774E1A6D49E3}" presName="tile4" presStyleLbl="node1" presStyleIdx="3" presStyleCnt="4"/>
      <dgm:spPr/>
      <dgm:t>
        <a:bodyPr/>
        <a:lstStyle/>
        <a:p>
          <a:endParaRPr lang="en-US"/>
        </a:p>
      </dgm:t>
    </dgm:pt>
    <dgm:pt modelId="{9DFAD56F-C18C-41D4-B55F-D268F5E4096C}" type="pres">
      <dgm:prSet presAssocID="{D9F44A00-D63A-44A9-81A4-774E1A6D49E3}" presName="tile4text" presStyleLbl="node1" presStyleIdx="3" presStyleCnt="4">
        <dgm:presLayoutVars>
          <dgm:chMax val="0"/>
          <dgm:chPref val="0"/>
          <dgm:bulletEnabled val="1"/>
        </dgm:presLayoutVars>
      </dgm:prSet>
      <dgm:spPr/>
      <dgm:t>
        <a:bodyPr/>
        <a:lstStyle/>
        <a:p>
          <a:endParaRPr lang="en-US"/>
        </a:p>
      </dgm:t>
    </dgm:pt>
    <dgm:pt modelId="{0B5CE99A-D4E8-434A-80BB-2F841C57664C}" type="pres">
      <dgm:prSet presAssocID="{D9F44A00-D63A-44A9-81A4-774E1A6D49E3}" presName="centerTile" presStyleLbl="fgShp" presStyleIdx="0" presStyleCnt="1">
        <dgm:presLayoutVars>
          <dgm:chMax val="0"/>
          <dgm:chPref val="0"/>
        </dgm:presLayoutVars>
      </dgm:prSet>
      <dgm:spPr/>
      <dgm:t>
        <a:bodyPr/>
        <a:lstStyle/>
        <a:p>
          <a:endParaRPr lang="en-US"/>
        </a:p>
      </dgm:t>
    </dgm:pt>
  </dgm:ptLst>
  <dgm:cxnLst>
    <dgm:cxn modelId="{C4E9985A-E7EE-410D-8EC1-30007BC3FA78}" srcId="{D9F44A00-D63A-44A9-81A4-774E1A6D49E3}" destId="{DEA43A38-7173-46F8-80CB-1AB1658209D7}" srcOrd="0" destOrd="0" parTransId="{EB331D96-2CA7-42A1-A7E1-69882B7E72DB}" sibTransId="{9483EFD6-42AD-4058-9838-5A142A507C61}"/>
    <dgm:cxn modelId="{44598A4F-6413-4488-8F51-7F125B90BC1E}" type="presOf" srcId="{1606170C-CC0A-4469-A42E-FA4A2A7B576D}" destId="{CCFF7359-264F-4D24-94FF-31777E94A91B}" srcOrd="0" destOrd="0" presId="urn:microsoft.com/office/officeart/2005/8/layout/matrix1"/>
    <dgm:cxn modelId="{955B77BA-67E9-48FE-9AE7-BD4A2DC22E29}" type="presOf" srcId="{A36587C9-D7FA-4592-89BF-2D6EB089F4D8}" destId="{44B9624E-2693-4FA7-BBBD-E6EC0BF48CA2}" srcOrd="0" destOrd="0" presId="urn:microsoft.com/office/officeart/2005/8/layout/matrix1"/>
    <dgm:cxn modelId="{4D91F336-9237-4B21-A77B-09B32503E407}" srcId="{DEA43A38-7173-46F8-80CB-1AB1658209D7}" destId="{9FC2A292-A1CD-4E55-973E-FA16178F7544}" srcOrd="2" destOrd="0" parTransId="{7A85EAF6-CD37-4A1A-994A-A2717F43404C}" sibTransId="{FACD6F20-BC5E-400E-99B2-38037140F45F}"/>
    <dgm:cxn modelId="{EF66027D-1A61-4075-B57B-3992E1D0D6B6}" type="presOf" srcId="{9FC2A292-A1CD-4E55-973E-FA16178F7544}" destId="{C2E27887-DE2B-4D9B-ACE0-79C2E9394AF0}" srcOrd="1" destOrd="0" presId="urn:microsoft.com/office/officeart/2005/8/layout/matrix1"/>
    <dgm:cxn modelId="{8C54BEBD-1CE7-4E3E-9E67-0BAB59CDDD83}" srcId="{DEA43A38-7173-46F8-80CB-1AB1658209D7}" destId="{09F28E4A-D26B-4D45-8DDB-0D6C47F92C09}" srcOrd="0" destOrd="0" parTransId="{0E44E0E4-AB2F-4011-9425-E312269BE4A6}" sibTransId="{982C8215-B17B-45AF-A57D-163DF39BA8EE}"/>
    <dgm:cxn modelId="{E66277F0-749C-4719-AC52-D4A509B6FB8F}" srcId="{DEA43A38-7173-46F8-80CB-1AB1658209D7}" destId="{1606170C-CC0A-4469-A42E-FA4A2A7B576D}" srcOrd="3" destOrd="0" parTransId="{26D15E98-03F8-471E-90AA-67941ADDEDBC}" sibTransId="{C9B685C8-C48D-4D20-89C5-9960D3593714}"/>
    <dgm:cxn modelId="{E00EDA23-F2F0-43FE-BDDC-7A1EF0F5D34D}" type="presOf" srcId="{D9F44A00-D63A-44A9-81A4-774E1A6D49E3}" destId="{2C72B149-25EC-4E2C-A8B1-F66A9824FBBD}" srcOrd="0" destOrd="0" presId="urn:microsoft.com/office/officeart/2005/8/layout/matrix1"/>
    <dgm:cxn modelId="{1A282424-1CB0-4074-AD26-B8987EB5DD1F}" type="presOf" srcId="{A36587C9-D7FA-4592-89BF-2D6EB089F4D8}" destId="{094AA6F9-A3DA-42F3-AB30-ADC271CCD2EF}" srcOrd="1" destOrd="0" presId="urn:microsoft.com/office/officeart/2005/8/layout/matrix1"/>
    <dgm:cxn modelId="{414A99D5-00E2-4422-B48F-3787B4778BD3}" type="presOf" srcId="{09F28E4A-D26B-4D45-8DDB-0D6C47F92C09}" destId="{2A3A4C7F-47BE-4A39-AAFF-24A201D7C387}" srcOrd="1" destOrd="0" presId="urn:microsoft.com/office/officeart/2005/8/layout/matrix1"/>
    <dgm:cxn modelId="{AC8DDAD0-11FE-4357-BCBD-B56ED31EAAE4}" type="presOf" srcId="{DEA43A38-7173-46F8-80CB-1AB1658209D7}" destId="{0B5CE99A-D4E8-434A-80BB-2F841C57664C}" srcOrd="0" destOrd="0" presId="urn:microsoft.com/office/officeart/2005/8/layout/matrix1"/>
    <dgm:cxn modelId="{15B22CF5-7E1E-4DF2-9C9B-9155B2B8F0AE}" srcId="{DEA43A38-7173-46F8-80CB-1AB1658209D7}" destId="{A36587C9-D7FA-4592-89BF-2D6EB089F4D8}" srcOrd="1" destOrd="0" parTransId="{1CAB5BA6-AEAE-47A4-8D1F-DEFAEF4CF9D8}" sibTransId="{2398ACD2-D654-479D-B0A1-CEFF805207EE}"/>
    <dgm:cxn modelId="{888677FF-8821-4518-B564-B2EE30AED469}" type="presOf" srcId="{9FC2A292-A1CD-4E55-973E-FA16178F7544}" destId="{31EE25CF-7671-4A21-8EC3-FA982A75188D}" srcOrd="0" destOrd="0" presId="urn:microsoft.com/office/officeart/2005/8/layout/matrix1"/>
    <dgm:cxn modelId="{9DF08E30-8876-4F3E-BA1F-D18BC4544476}" type="presOf" srcId="{1606170C-CC0A-4469-A42E-FA4A2A7B576D}" destId="{9DFAD56F-C18C-41D4-B55F-D268F5E4096C}" srcOrd="1" destOrd="0" presId="urn:microsoft.com/office/officeart/2005/8/layout/matrix1"/>
    <dgm:cxn modelId="{FDB6EEDF-3742-418E-9305-7E5925851325}" type="presOf" srcId="{09F28E4A-D26B-4D45-8DDB-0D6C47F92C09}" destId="{F2AA735D-D868-4598-B5EF-23B475B9F097}" srcOrd="0" destOrd="0" presId="urn:microsoft.com/office/officeart/2005/8/layout/matrix1"/>
    <dgm:cxn modelId="{922B9C64-B264-428E-946A-FD8E1B8F6D02}" type="presParOf" srcId="{2C72B149-25EC-4E2C-A8B1-F66A9824FBBD}" destId="{E328B7AA-26B1-4531-85E4-83957009F9F2}" srcOrd="0" destOrd="0" presId="urn:microsoft.com/office/officeart/2005/8/layout/matrix1"/>
    <dgm:cxn modelId="{2130760A-0F1F-4610-BBE7-302A03E5F8DC}" type="presParOf" srcId="{E328B7AA-26B1-4531-85E4-83957009F9F2}" destId="{F2AA735D-D868-4598-B5EF-23B475B9F097}" srcOrd="0" destOrd="0" presId="urn:microsoft.com/office/officeart/2005/8/layout/matrix1"/>
    <dgm:cxn modelId="{C8229855-AC28-4283-BF84-2B253C18DFC5}" type="presParOf" srcId="{E328B7AA-26B1-4531-85E4-83957009F9F2}" destId="{2A3A4C7F-47BE-4A39-AAFF-24A201D7C387}" srcOrd="1" destOrd="0" presId="urn:microsoft.com/office/officeart/2005/8/layout/matrix1"/>
    <dgm:cxn modelId="{F64E2D04-F88F-4B3B-87B1-58615665B5B3}" type="presParOf" srcId="{E328B7AA-26B1-4531-85E4-83957009F9F2}" destId="{44B9624E-2693-4FA7-BBBD-E6EC0BF48CA2}" srcOrd="2" destOrd="0" presId="urn:microsoft.com/office/officeart/2005/8/layout/matrix1"/>
    <dgm:cxn modelId="{80832EA3-71D8-4324-ADF1-2A2A30E36797}" type="presParOf" srcId="{E328B7AA-26B1-4531-85E4-83957009F9F2}" destId="{094AA6F9-A3DA-42F3-AB30-ADC271CCD2EF}" srcOrd="3" destOrd="0" presId="urn:microsoft.com/office/officeart/2005/8/layout/matrix1"/>
    <dgm:cxn modelId="{A0817A77-3501-4E52-9FB7-B593B0AE247B}" type="presParOf" srcId="{E328B7AA-26B1-4531-85E4-83957009F9F2}" destId="{31EE25CF-7671-4A21-8EC3-FA982A75188D}" srcOrd="4" destOrd="0" presId="urn:microsoft.com/office/officeart/2005/8/layout/matrix1"/>
    <dgm:cxn modelId="{673DD36A-70B7-46F1-B5B2-0F1CB710641E}" type="presParOf" srcId="{E328B7AA-26B1-4531-85E4-83957009F9F2}" destId="{C2E27887-DE2B-4D9B-ACE0-79C2E9394AF0}" srcOrd="5" destOrd="0" presId="urn:microsoft.com/office/officeart/2005/8/layout/matrix1"/>
    <dgm:cxn modelId="{B006F588-CB5D-4710-9A74-80B620825D92}" type="presParOf" srcId="{E328B7AA-26B1-4531-85E4-83957009F9F2}" destId="{CCFF7359-264F-4D24-94FF-31777E94A91B}" srcOrd="6" destOrd="0" presId="urn:microsoft.com/office/officeart/2005/8/layout/matrix1"/>
    <dgm:cxn modelId="{745F5845-DAC3-4BF1-A6F4-290BBD349477}" type="presParOf" srcId="{E328B7AA-26B1-4531-85E4-83957009F9F2}" destId="{9DFAD56F-C18C-41D4-B55F-D268F5E4096C}" srcOrd="7" destOrd="0" presId="urn:microsoft.com/office/officeart/2005/8/layout/matrix1"/>
    <dgm:cxn modelId="{FBE6D2C9-4E88-4AE6-8F05-DE6C8472CE0E}" type="presParOf" srcId="{2C72B149-25EC-4E2C-A8B1-F66A9824FBBD}" destId="{0B5CE99A-D4E8-434A-80BB-2F841C57664C}" srcOrd="1" destOrd="0" presId="urn:microsoft.com/office/officeart/2005/8/layout/matrix1"/>
  </dgm:cxnLst>
  <dgm:bg/>
  <dgm:whole/>
</dgm:dataModel>
</file>

<file path=ppt/diagrams/data4.xml><?xml version="1.0" encoding="utf-8"?>
<dgm:dataModel xmlns:dgm="http://schemas.openxmlformats.org/drawingml/2006/diagram" xmlns:a="http://schemas.openxmlformats.org/drawingml/2006/main">
  <dgm:ptLst>
    <dgm:pt modelId="{EBCFBB84-F620-4CA4-A7E6-698678535F44}" type="doc">
      <dgm:prSet loTypeId="urn:microsoft.com/office/officeart/2005/8/layout/matrix1" loCatId="matrix" qsTypeId="urn:microsoft.com/office/officeart/2005/8/quickstyle/3d3" qsCatId="3D" csTypeId="urn:microsoft.com/office/officeart/2005/8/colors/colorful5" csCatId="colorful" phldr="1"/>
      <dgm:spPr/>
      <dgm:t>
        <a:bodyPr/>
        <a:lstStyle/>
        <a:p>
          <a:endParaRPr lang="en-US"/>
        </a:p>
      </dgm:t>
    </dgm:pt>
    <dgm:pt modelId="{16DE7143-7A60-4E4B-A70F-17411C20AC7C}">
      <dgm:prSet phldrT="[Text]" custT="1"/>
      <dgm:spPr/>
      <dgm:t>
        <a:bodyPr/>
        <a:lstStyle/>
        <a:p>
          <a:r>
            <a:rPr lang="en-US" sz="3200" b="1" dirty="0" smtClean="0">
              <a:effectLst>
                <a:outerShdw blurRad="38100" dist="38100" dir="2700000" algn="tl">
                  <a:srgbClr val="000000">
                    <a:alpha val="43137"/>
                  </a:srgbClr>
                </a:outerShdw>
              </a:effectLst>
            </a:rPr>
            <a:t>Ask Questions</a:t>
          </a:r>
          <a:endParaRPr lang="en-US" sz="3200" b="1" dirty="0">
            <a:effectLst>
              <a:outerShdw blurRad="38100" dist="38100" dir="2700000" algn="tl">
                <a:srgbClr val="000000">
                  <a:alpha val="43137"/>
                </a:srgbClr>
              </a:outerShdw>
            </a:effectLst>
          </a:endParaRPr>
        </a:p>
      </dgm:t>
    </dgm:pt>
    <dgm:pt modelId="{C65260FE-62B1-41C1-B9EE-6683DF14D9F1}" type="parTrans" cxnId="{05C64C1B-A2E7-4AFA-B5B2-6EC905951389}">
      <dgm:prSet/>
      <dgm:spPr/>
      <dgm:t>
        <a:bodyPr/>
        <a:lstStyle/>
        <a:p>
          <a:endParaRPr lang="en-US"/>
        </a:p>
      </dgm:t>
    </dgm:pt>
    <dgm:pt modelId="{84F3EB3A-BC88-4317-B0AC-DE0D37D21282}" type="sibTrans" cxnId="{05C64C1B-A2E7-4AFA-B5B2-6EC905951389}">
      <dgm:prSet/>
      <dgm:spPr/>
      <dgm:t>
        <a:bodyPr/>
        <a:lstStyle/>
        <a:p>
          <a:endParaRPr lang="en-US"/>
        </a:p>
      </dgm:t>
    </dgm:pt>
    <dgm:pt modelId="{0DA39B65-C771-4C8C-B1BB-E904ECD82090}">
      <dgm:prSet phldrT="[Text]" custT="1"/>
      <dgm:spPr/>
      <dgm:t>
        <a:bodyPr/>
        <a:lstStyle/>
        <a:p>
          <a:r>
            <a:rPr lang="en-US" sz="2400" b="1" dirty="0" smtClean="0"/>
            <a:t>What &amp; Why</a:t>
          </a:r>
          <a:endParaRPr lang="en-US" sz="2400" b="1" dirty="0"/>
        </a:p>
      </dgm:t>
    </dgm:pt>
    <dgm:pt modelId="{7B516773-A552-4354-9890-A71BAB743DD8}" type="parTrans" cxnId="{CA1AC822-F6CB-4D26-A988-F860BA553023}">
      <dgm:prSet/>
      <dgm:spPr/>
      <dgm:t>
        <a:bodyPr/>
        <a:lstStyle/>
        <a:p>
          <a:endParaRPr lang="en-US"/>
        </a:p>
      </dgm:t>
    </dgm:pt>
    <dgm:pt modelId="{4B2D1257-767B-4103-97B0-624B884B6443}" type="sibTrans" cxnId="{CA1AC822-F6CB-4D26-A988-F860BA553023}">
      <dgm:prSet/>
      <dgm:spPr/>
      <dgm:t>
        <a:bodyPr/>
        <a:lstStyle/>
        <a:p>
          <a:endParaRPr lang="en-US"/>
        </a:p>
      </dgm:t>
    </dgm:pt>
    <dgm:pt modelId="{F3E41D3E-1E1B-47A5-AE71-1442E61CD732}">
      <dgm:prSet phldrT="[Text]" custT="1"/>
      <dgm:spPr/>
      <dgm:t>
        <a:bodyPr anchor="ctr"/>
        <a:lstStyle/>
        <a:p>
          <a:pPr algn="ctr"/>
          <a:r>
            <a:rPr lang="en-US" sz="2800" b="1" dirty="0" smtClean="0"/>
            <a:t>None are too silly or dumb</a:t>
          </a:r>
          <a:endParaRPr lang="en-US" sz="2800" b="1" dirty="0"/>
        </a:p>
      </dgm:t>
    </dgm:pt>
    <dgm:pt modelId="{661E290C-B867-49EF-A8CF-6FD9D4D665CE}" type="parTrans" cxnId="{7D568974-7868-4167-9A94-97D08C66A0D1}">
      <dgm:prSet/>
      <dgm:spPr/>
      <dgm:t>
        <a:bodyPr/>
        <a:lstStyle/>
        <a:p>
          <a:endParaRPr lang="en-US"/>
        </a:p>
      </dgm:t>
    </dgm:pt>
    <dgm:pt modelId="{F2312D3A-63DF-427B-ABF9-B9A5A034A1B3}" type="sibTrans" cxnId="{7D568974-7868-4167-9A94-97D08C66A0D1}">
      <dgm:prSet/>
      <dgm:spPr/>
      <dgm:t>
        <a:bodyPr/>
        <a:lstStyle/>
        <a:p>
          <a:endParaRPr lang="en-US"/>
        </a:p>
      </dgm:t>
    </dgm:pt>
    <dgm:pt modelId="{275028F9-B7AE-404E-9038-12D64D23BCE5}">
      <dgm:prSet phldrT="[Text]" custT="1"/>
      <dgm:spPr/>
      <dgm:t>
        <a:bodyPr anchor="ctr"/>
        <a:lstStyle/>
        <a:p>
          <a:pPr algn="ctr"/>
          <a:r>
            <a:rPr lang="en-US" sz="2800" b="1" dirty="0" smtClean="0"/>
            <a:t>Write down every question</a:t>
          </a:r>
          <a:endParaRPr lang="en-US" sz="2800" b="1" dirty="0"/>
        </a:p>
      </dgm:t>
    </dgm:pt>
    <dgm:pt modelId="{13598326-1F12-432B-B01C-78849B1D605A}" type="parTrans" cxnId="{9A4DE820-8DDE-4741-91FB-86F53B974A87}">
      <dgm:prSet/>
      <dgm:spPr/>
      <dgm:t>
        <a:bodyPr/>
        <a:lstStyle/>
        <a:p>
          <a:endParaRPr lang="en-US"/>
        </a:p>
      </dgm:t>
    </dgm:pt>
    <dgm:pt modelId="{E96DF248-0B24-4F49-873F-493A9F1C38F8}" type="sibTrans" cxnId="{9A4DE820-8DDE-4741-91FB-86F53B974A87}">
      <dgm:prSet/>
      <dgm:spPr/>
      <dgm:t>
        <a:bodyPr/>
        <a:lstStyle/>
        <a:p>
          <a:endParaRPr lang="en-US"/>
        </a:p>
      </dgm:t>
    </dgm:pt>
    <dgm:pt modelId="{E8B1BDA5-9C8C-4E9C-A4A2-EBA486234E02}">
      <dgm:prSet phldrT="[Text]" custT="1"/>
      <dgm:spPr/>
      <dgm:t>
        <a:bodyPr anchor="ctr"/>
        <a:lstStyle/>
        <a:p>
          <a:pPr algn="ctr"/>
          <a:r>
            <a:rPr lang="en-US" sz="2800" b="1" dirty="0" smtClean="0"/>
            <a:t>More Questions = More Understanding</a:t>
          </a:r>
          <a:endParaRPr lang="en-US" sz="2800" b="1" dirty="0"/>
        </a:p>
      </dgm:t>
    </dgm:pt>
    <dgm:pt modelId="{CF8A83D1-1FBD-4885-9AF6-DA87EBA399A0}" type="parTrans" cxnId="{4294FDE7-C1EA-4F78-8E73-3A1C8BDE3224}">
      <dgm:prSet/>
      <dgm:spPr/>
      <dgm:t>
        <a:bodyPr/>
        <a:lstStyle/>
        <a:p>
          <a:endParaRPr lang="en-US"/>
        </a:p>
      </dgm:t>
    </dgm:pt>
    <dgm:pt modelId="{A2AF506B-23ED-447C-AEC5-CD9B470229E7}" type="sibTrans" cxnId="{4294FDE7-C1EA-4F78-8E73-3A1C8BDE3224}">
      <dgm:prSet/>
      <dgm:spPr/>
      <dgm:t>
        <a:bodyPr/>
        <a:lstStyle/>
        <a:p>
          <a:endParaRPr lang="en-US"/>
        </a:p>
      </dgm:t>
    </dgm:pt>
    <dgm:pt modelId="{448FD476-D59A-4B4F-B6A9-FD58ECC2C85C}">
      <dgm:prSet phldrT="[Text]" custT="1"/>
      <dgm:spPr/>
      <dgm:t>
        <a:bodyPr/>
        <a:lstStyle/>
        <a:p>
          <a:r>
            <a:rPr lang="en-US" sz="1800" dirty="0" smtClean="0"/>
            <a:t>Why did the writer say this?</a:t>
          </a:r>
          <a:endParaRPr lang="en-US" sz="1800" dirty="0"/>
        </a:p>
      </dgm:t>
    </dgm:pt>
    <dgm:pt modelId="{73E8BFB5-6840-4160-B6B5-53E07507A7F6}" type="parTrans" cxnId="{EB0A579A-C5D0-49DC-A219-B99114183559}">
      <dgm:prSet/>
      <dgm:spPr/>
      <dgm:t>
        <a:bodyPr/>
        <a:lstStyle/>
        <a:p>
          <a:endParaRPr lang="en-US"/>
        </a:p>
      </dgm:t>
    </dgm:pt>
    <dgm:pt modelId="{2EF7FE36-55F8-402A-8560-71CF97ED72BD}" type="sibTrans" cxnId="{EB0A579A-C5D0-49DC-A219-B99114183559}">
      <dgm:prSet/>
      <dgm:spPr/>
      <dgm:t>
        <a:bodyPr/>
        <a:lstStyle/>
        <a:p>
          <a:endParaRPr lang="en-US"/>
        </a:p>
      </dgm:t>
    </dgm:pt>
    <dgm:pt modelId="{C19FB911-68D3-4B91-B0E8-53E886B1D196}">
      <dgm:prSet phldrT="[Text]" custT="1"/>
      <dgm:spPr/>
      <dgm:t>
        <a:bodyPr/>
        <a:lstStyle/>
        <a:p>
          <a:r>
            <a:rPr lang="en-US" sz="1800" dirty="0" smtClean="0"/>
            <a:t>What is the meaning of ____?</a:t>
          </a:r>
          <a:endParaRPr lang="en-US" sz="1800" dirty="0"/>
        </a:p>
      </dgm:t>
    </dgm:pt>
    <dgm:pt modelId="{72D7827E-203F-4AD4-B7E3-F0677129D3CF}" type="parTrans" cxnId="{51521877-939E-4045-B75F-9E963D44999C}">
      <dgm:prSet/>
      <dgm:spPr/>
      <dgm:t>
        <a:bodyPr/>
        <a:lstStyle/>
        <a:p>
          <a:endParaRPr lang="en-US"/>
        </a:p>
      </dgm:t>
    </dgm:pt>
    <dgm:pt modelId="{53CF1E28-F60C-423C-9F05-B7F973AA474C}" type="sibTrans" cxnId="{51521877-939E-4045-B75F-9E963D44999C}">
      <dgm:prSet/>
      <dgm:spPr/>
      <dgm:t>
        <a:bodyPr/>
        <a:lstStyle/>
        <a:p>
          <a:endParaRPr lang="en-US"/>
        </a:p>
      </dgm:t>
    </dgm:pt>
    <dgm:pt modelId="{5E0B41B3-DE8C-4FA3-B7F4-C54E7A8876E6}">
      <dgm:prSet phldrT="[Text]" custT="1"/>
      <dgm:spPr/>
      <dgm:t>
        <a:bodyPr/>
        <a:lstStyle/>
        <a:p>
          <a:r>
            <a:rPr lang="en-US" sz="1800" dirty="0" smtClean="0"/>
            <a:t>What is the significance of  ____?</a:t>
          </a:r>
          <a:endParaRPr lang="en-US" sz="1800" dirty="0"/>
        </a:p>
      </dgm:t>
    </dgm:pt>
    <dgm:pt modelId="{705E9B42-D3EF-46E9-A883-78BBDF9F8E96}" type="parTrans" cxnId="{36431C17-1419-4A5B-B8F4-2E03A6617393}">
      <dgm:prSet/>
      <dgm:spPr/>
      <dgm:t>
        <a:bodyPr/>
        <a:lstStyle/>
        <a:p>
          <a:endParaRPr lang="en-US"/>
        </a:p>
      </dgm:t>
    </dgm:pt>
    <dgm:pt modelId="{183F239A-116D-41D9-B24A-873E7A7263D2}" type="sibTrans" cxnId="{36431C17-1419-4A5B-B8F4-2E03A6617393}">
      <dgm:prSet/>
      <dgm:spPr/>
      <dgm:t>
        <a:bodyPr/>
        <a:lstStyle/>
        <a:p>
          <a:endParaRPr lang="en-US"/>
        </a:p>
      </dgm:t>
    </dgm:pt>
    <dgm:pt modelId="{A58DA641-DE02-4E98-BF8A-39A30068DB4A}">
      <dgm:prSet phldrT="[Text]" custT="1"/>
      <dgm:spPr/>
      <dgm:t>
        <a:bodyPr/>
        <a:lstStyle/>
        <a:p>
          <a:r>
            <a:rPr lang="en-US" sz="1800" dirty="0" smtClean="0"/>
            <a:t>What is the implication of ____?</a:t>
          </a:r>
          <a:endParaRPr lang="en-US" sz="1800" dirty="0"/>
        </a:p>
      </dgm:t>
    </dgm:pt>
    <dgm:pt modelId="{8525FC51-11B2-4792-B4F7-B2AF089CCA23}" type="parTrans" cxnId="{1BCC0945-8D37-4577-9D62-9895078538CE}">
      <dgm:prSet/>
      <dgm:spPr/>
      <dgm:t>
        <a:bodyPr/>
        <a:lstStyle/>
        <a:p>
          <a:endParaRPr lang="en-US"/>
        </a:p>
      </dgm:t>
    </dgm:pt>
    <dgm:pt modelId="{D3A179AF-B8AF-48A1-8F74-CFA49C773CBC}" type="sibTrans" cxnId="{1BCC0945-8D37-4577-9D62-9895078538CE}">
      <dgm:prSet/>
      <dgm:spPr/>
      <dgm:t>
        <a:bodyPr/>
        <a:lstStyle/>
        <a:p>
          <a:endParaRPr lang="en-US"/>
        </a:p>
      </dgm:t>
    </dgm:pt>
    <dgm:pt modelId="{5FF36B2D-CD10-44B8-9694-05827704F892}">
      <dgm:prSet phldrT="[Text]" custT="1"/>
      <dgm:spPr/>
      <dgm:t>
        <a:bodyPr/>
        <a:lstStyle/>
        <a:p>
          <a:r>
            <a:rPr lang="en-US" sz="1800" dirty="0" smtClean="0"/>
            <a:t>Why is this important?</a:t>
          </a:r>
          <a:endParaRPr lang="en-US" sz="1800" dirty="0"/>
        </a:p>
      </dgm:t>
    </dgm:pt>
    <dgm:pt modelId="{9463DE7C-BA50-4F81-A736-E3DC6AB2F77C}" type="parTrans" cxnId="{C0C538FE-C589-4F14-B425-BAF203D63798}">
      <dgm:prSet/>
      <dgm:spPr/>
      <dgm:t>
        <a:bodyPr/>
        <a:lstStyle/>
        <a:p>
          <a:endParaRPr lang="en-US"/>
        </a:p>
      </dgm:t>
    </dgm:pt>
    <dgm:pt modelId="{DD50A694-1CB7-4CA4-A431-3E16EDBA259D}" type="sibTrans" cxnId="{C0C538FE-C589-4F14-B425-BAF203D63798}">
      <dgm:prSet/>
      <dgm:spPr/>
      <dgm:t>
        <a:bodyPr/>
        <a:lstStyle/>
        <a:p>
          <a:endParaRPr lang="en-US"/>
        </a:p>
      </dgm:t>
    </dgm:pt>
    <dgm:pt modelId="{7AEE50F4-79E2-4062-8C5E-E245AF7070D5}" type="pres">
      <dgm:prSet presAssocID="{EBCFBB84-F620-4CA4-A7E6-698678535F44}" presName="diagram" presStyleCnt="0">
        <dgm:presLayoutVars>
          <dgm:chMax val="1"/>
          <dgm:dir/>
          <dgm:animLvl val="ctr"/>
          <dgm:resizeHandles val="exact"/>
        </dgm:presLayoutVars>
      </dgm:prSet>
      <dgm:spPr/>
      <dgm:t>
        <a:bodyPr/>
        <a:lstStyle/>
        <a:p>
          <a:endParaRPr lang="en-US"/>
        </a:p>
      </dgm:t>
    </dgm:pt>
    <dgm:pt modelId="{201B1B77-9799-483A-B2A1-F423108D8B09}" type="pres">
      <dgm:prSet presAssocID="{EBCFBB84-F620-4CA4-A7E6-698678535F44}" presName="matrix" presStyleCnt="0"/>
      <dgm:spPr/>
    </dgm:pt>
    <dgm:pt modelId="{FF142DDB-518B-48E5-9B1C-94486969AE7A}" type="pres">
      <dgm:prSet presAssocID="{EBCFBB84-F620-4CA4-A7E6-698678535F44}" presName="tile1" presStyleLbl="node1" presStyleIdx="0" presStyleCnt="4"/>
      <dgm:spPr/>
      <dgm:t>
        <a:bodyPr/>
        <a:lstStyle/>
        <a:p>
          <a:endParaRPr lang="en-US"/>
        </a:p>
      </dgm:t>
    </dgm:pt>
    <dgm:pt modelId="{9AD82F95-E8F0-4C6E-8BD6-A3056325379C}" type="pres">
      <dgm:prSet presAssocID="{EBCFBB84-F620-4CA4-A7E6-698678535F44}" presName="tile1text" presStyleLbl="node1" presStyleIdx="0" presStyleCnt="4">
        <dgm:presLayoutVars>
          <dgm:chMax val="0"/>
          <dgm:chPref val="0"/>
          <dgm:bulletEnabled val="1"/>
        </dgm:presLayoutVars>
      </dgm:prSet>
      <dgm:spPr/>
      <dgm:t>
        <a:bodyPr/>
        <a:lstStyle/>
        <a:p>
          <a:endParaRPr lang="en-US"/>
        </a:p>
      </dgm:t>
    </dgm:pt>
    <dgm:pt modelId="{019BA49D-CA6C-4C71-9BE9-523D5AA0B4A2}" type="pres">
      <dgm:prSet presAssocID="{EBCFBB84-F620-4CA4-A7E6-698678535F44}" presName="tile2" presStyleLbl="node1" presStyleIdx="1" presStyleCnt="4"/>
      <dgm:spPr/>
      <dgm:t>
        <a:bodyPr/>
        <a:lstStyle/>
        <a:p>
          <a:endParaRPr lang="en-US"/>
        </a:p>
      </dgm:t>
    </dgm:pt>
    <dgm:pt modelId="{3091A051-86EE-489B-A9BA-336BE9F343F7}" type="pres">
      <dgm:prSet presAssocID="{EBCFBB84-F620-4CA4-A7E6-698678535F44}" presName="tile2text" presStyleLbl="node1" presStyleIdx="1" presStyleCnt="4">
        <dgm:presLayoutVars>
          <dgm:chMax val="0"/>
          <dgm:chPref val="0"/>
          <dgm:bulletEnabled val="1"/>
        </dgm:presLayoutVars>
      </dgm:prSet>
      <dgm:spPr/>
      <dgm:t>
        <a:bodyPr/>
        <a:lstStyle/>
        <a:p>
          <a:endParaRPr lang="en-US"/>
        </a:p>
      </dgm:t>
    </dgm:pt>
    <dgm:pt modelId="{9AC4EB75-FB4F-46A7-A499-CDA4EB0C1CDE}" type="pres">
      <dgm:prSet presAssocID="{EBCFBB84-F620-4CA4-A7E6-698678535F44}" presName="tile3" presStyleLbl="node1" presStyleIdx="2" presStyleCnt="4"/>
      <dgm:spPr/>
      <dgm:t>
        <a:bodyPr/>
        <a:lstStyle/>
        <a:p>
          <a:endParaRPr lang="en-US"/>
        </a:p>
      </dgm:t>
    </dgm:pt>
    <dgm:pt modelId="{41347A41-9902-486B-ABCF-9B49CEDAC4C9}" type="pres">
      <dgm:prSet presAssocID="{EBCFBB84-F620-4CA4-A7E6-698678535F44}" presName="tile3text" presStyleLbl="node1" presStyleIdx="2" presStyleCnt="4">
        <dgm:presLayoutVars>
          <dgm:chMax val="0"/>
          <dgm:chPref val="0"/>
          <dgm:bulletEnabled val="1"/>
        </dgm:presLayoutVars>
      </dgm:prSet>
      <dgm:spPr/>
      <dgm:t>
        <a:bodyPr/>
        <a:lstStyle/>
        <a:p>
          <a:endParaRPr lang="en-US"/>
        </a:p>
      </dgm:t>
    </dgm:pt>
    <dgm:pt modelId="{5AA273E0-B7BA-43D5-A57C-991BE16BFD54}" type="pres">
      <dgm:prSet presAssocID="{EBCFBB84-F620-4CA4-A7E6-698678535F44}" presName="tile4" presStyleLbl="node1" presStyleIdx="3" presStyleCnt="4"/>
      <dgm:spPr/>
      <dgm:t>
        <a:bodyPr/>
        <a:lstStyle/>
        <a:p>
          <a:endParaRPr lang="en-US"/>
        </a:p>
      </dgm:t>
    </dgm:pt>
    <dgm:pt modelId="{4D97860A-B82A-4DA9-9CBE-E38551B4049A}" type="pres">
      <dgm:prSet presAssocID="{EBCFBB84-F620-4CA4-A7E6-698678535F44}" presName="tile4text" presStyleLbl="node1" presStyleIdx="3" presStyleCnt="4">
        <dgm:presLayoutVars>
          <dgm:chMax val="0"/>
          <dgm:chPref val="0"/>
          <dgm:bulletEnabled val="1"/>
        </dgm:presLayoutVars>
      </dgm:prSet>
      <dgm:spPr/>
      <dgm:t>
        <a:bodyPr/>
        <a:lstStyle/>
        <a:p>
          <a:endParaRPr lang="en-US"/>
        </a:p>
      </dgm:t>
    </dgm:pt>
    <dgm:pt modelId="{3A3F8D7B-35AE-438D-BAE2-E3605380B4B4}" type="pres">
      <dgm:prSet presAssocID="{EBCFBB84-F620-4CA4-A7E6-698678535F44}" presName="centerTile" presStyleLbl="fgShp" presStyleIdx="0" presStyleCnt="1">
        <dgm:presLayoutVars>
          <dgm:chMax val="0"/>
          <dgm:chPref val="0"/>
        </dgm:presLayoutVars>
      </dgm:prSet>
      <dgm:spPr/>
      <dgm:t>
        <a:bodyPr/>
        <a:lstStyle/>
        <a:p>
          <a:endParaRPr lang="en-US"/>
        </a:p>
      </dgm:t>
    </dgm:pt>
  </dgm:ptLst>
  <dgm:cxnLst>
    <dgm:cxn modelId="{0864EF87-3A3F-4EFB-AF63-ECDC5DD19F60}" type="presOf" srcId="{275028F9-B7AE-404E-9038-12D64D23BCE5}" destId="{41347A41-9902-486B-ABCF-9B49CEDAC4C9}" srcOrd="1" destOrd="0" presId="urn:microsoft.com/office/officeart/2005/8/layout/matrix1"/>
    <dgm:cxn modelId="{51521877-939E-4045-B75F-9E963D44999C}" srcId="{0DA39B65-C771-4C8C-B1BB-E904ECD82090}" destId="{C19FB911-68D3-4B91-B0E8-53E886B1D196}" srcOrd="1" destOrd="0" parTransId="{72D7827E-203F-4AD4-B7E3-F0677129D3CF}" sibTransId="{53CF1E28-F60C-423C-9F05-B7F973AA474C}"/>
    <dgm:cxn modelId="{36431C17-1419-4A5B-B8F4-2E03A6617393}" srcId="{0DA39B65-C771-4C8C-B1BB-E904ECD82090}" destId="{5E0B41B3-DE8C-4FA3-B7F4-C54E7A8876E6}" srcOrd="2" destOrd="0" parTransId="{705E9B42-D3EF-46E9-A883-78BBDF9F8E96}" sibTransId="{183F239A-116D-41D9-B24A-873E7A7263D2}"/>
    <dgm:cxn modelId="{3DF02B86-BEC8-4743-BB74-8EC6459BFE6A}" type="presOf" srcId="{A58DA641-DE02-4E98-BF8A-39A30068DB4A}" destId="{9AD82F95-E8F0-4C6E-8BD6-A3056325379C}" srcOrd="1" destOrd="4" presId="urn:microsoft.com/office/officeart/2005/8/layout/matrix1"/>
    <dgm:cxn modelId="{0714CE5F-92F3-48DC-8E63-7FE7118A9790}" type="presOf" srcId="{448FD476-D59A-4B4F-B6A9-FD58ECC2C85C}" destId="{FF142DDB-518B-48E5-9B1C-94486969AE7A}" srcOrd="0" destOrd="1" presId="urn:microsoft.com/office/officeart/2005/8/layout/matrix1"/>
    <dgm:cxn modelId="{338C3CCC-46F3-4A39-9354-BC1EE959CC69}" type="presOf" srcId="{16DE7143-7A60-4E4B-A70F-17411C20AC7C}" destId="{3A3F8D7B-35AE-438D-BAE2-E3605380B4B4}" srcOrd="0" destOrd="0" presId="urn:microsoft.com/office/officeart/2005/8/layout/matrix1"/>
    <dgm:cxn modelId="{4294FDE7-C1EA-4F78-8E73-3A1C8BDE3224}" srcId="{16DE7143-7A60-4E4B-A70F-17411C20AC7C}" destId="{E8B1BDA5-9C8C-4E9C-A4A2-EBA486234E02}" srcOrd="3" destOrd="0" parTransId="{CF8A83D1-1FBD-4885-9AF6-DA87EBA399A0}" sibTransId="{A2AF506B-23ED-447C-AEC5-CD9B470229E7}"/>
    <dgm:cxn modelId="{098FFFEC-F1D7-4269-BC14-20568DAF0FA6}" type="presOf" srcId="{F3E41D3E-1E1B-47A5-AE71-1442E61CD732}" destId="{019BA49D-CA6C-4C71-9BE9-523D5AA0B4A2}" srcOrd="0" destOrd="0" presId="urn:microsoft.com/office/officeart/2005/8/layout/matrix1"/>
    <dgm:cxn modelId="{1BCC0945-8D37-4577-9D62-9895078538CE}" srcId="{0DA39B65-C771-4C8C-B1BB-E904ECD82090}" destId="{A58DA641-DE02-4E98-BF8A-39A30068DB4A}" srcOrd="3" destOrd="0" parTransId="{8525FC51-11B2-4792-B4F7-B2AF089CCA23}" sibTransId="{D3A179AF-B8AF-48A1-8F74-CFA49C773CBC}"/>
    <dgm:cxn modelId="{EB0A579A-C5D0-49DC-A219-B99114183559}" srcId="{0DA39B65-C771-4C8C-B1BB-E904ECD82090}" destId="{448FD476-D59A-4B4F-B6A9-FD58ECC2C85C}" srcOrd="0" destOrd="0" parTransId="{73E8BFB5-6840-4160-B6B5-53E07507A7F6}" sibTransId="{2EF7FE36-55F8-402A-8560-71CF97ED72BD}"/>
    <dgm:cxn modelId="{39D0D50A-E2A0-45D1-AC89-AE70D14C1F57}" type="presOf" srcId="{5FF36B2D-CD10-44B8-9694-05827704F892}" destId="{FF142DDB-518B-48E5-9B1C-94486969AE7A}" srcOrd="0" destOrd="5" presId="urn:microsoft.com/office/officeart/2005/8/layout/matrix1"/>
    <dgm:cxn modelId="{183C04EE-407B-4E2E-998D-6D4223A29BCC}" type="presOf" srcId="{0DA39B65-C771-4C8C-B1BB-E904ECD82090}" destId="{9AD82F95-E8F0-4C6E-8BD6-A3056325379C}" srcOrd="1" destOrd="0" presId="urn:microsoft.com/office/officeart/2005/8/layout/matrix1"/>
    <dgm:cxn modelId="{CA1AC822-F6CB-4D26-A988-F860BA553023}" srcId="{16DE7143-7A60-4E4B-A70F-17411C20AC7C}" destId="{0DA39B65-C771-4C8C-B1BB-E904ECD82090}" srcOrd="0" destOrd="0" parTransId="{7B516773-A552-4354-9890-A71BAB743DD8}" sibTransId="{4B2D1257-767B-4103-97B0-624B884B6443}"/>
    <dgm:cxn modelId="{49DF9657-2B08-475D-9003-AA3356CA420B}" type="presOf" srcId="{E8B1BDA5-9C8C-4E9C-A4A2-EBA486234E02}" destId="{5AA273E0-B7BA-43D5-A57C-991BE16BFD54}" srcOrd="0" destOrd="0" presId="urn:microsoft.com/office/officeart/2005/8/layout/matrix1"/>
    <dgm:cxn modelId="{7CBDB498-136B-43DA-AFE9-9B867FAA52E4}" type="presOf" srcId="{A58DA641-DE02-4E98-BF8A-39A30068DB4A}" destId="{FF142DDB-518B-48E5-9B1C-94486969AE7A}" srcOrd="0" destOrd="4" presId="urn:microsoft.com/office/officeart/2005/8/layout/matrix1"/>
    <dgm:cxn modelId="{0D9B2767-BD60-4D48-8E3D-67B9B65F6AED}" type="presOf" srcId="{F3E41D3E-1E1B-47A5-AE71-1442E61CD732}" destId="{3091A051-86EE-489B-A9BA-336BE9F343F7}" srcOrd="1" destOrd="0" presId="urn:microsoft.com/office/officeart/2005/8/layout/matrix1"/>
    <dgm:cxn modelId="{05C64C1B-A2E7-4AFA-B5B2-6EC905951389}" srcId="{EBCFBB84-F620-4CA4-A7E6-698678535F44}" destId="{16DE7143-7A60-4E4B-A70F-17411C20AC7C}" srcOrd="0" destOrd="0" parTransId="{C65260FE-62B1-41C1-B9EE-6683DF14D9F1}" sibTransId="{84F3EB3A-BC88-4317-B0AC-DE0D37D21282}"/>
    <dgm:cxn modelId="{9A4DE820-8DDE-4741-91FB-86F53B974A87}" srcId="{16DE7143-7A60-4E4B-A70F-17411C20AC7C}" destId="{275028F9-B7AE-404E-9038-12D64D23BCE5}" srcOrd="2" destOrd="0" parTransId="{13598326-1F12-432B-B01C-78849B1D605A}" sibTransId="{E96DF248-0B24-4F49-873F-493A9F1C38F8}"/>
    <dgm:cxn modelId="{7D568974-7868-4167-9A94-97D08C66A0D1}" srcId="{16DE7143-7A60-4E4B-A70F-17411C20AC7C}" destId="{F3E41D3E-1E1B-47A5-AE71-1442E61CD732}" srcOrd="1" destOrd="0" parTransId="{661E290C-B867-49EF-A8CF-6FD9D4D665CE}" sibTransId="{F2312D3A-63DF-427B-ABF9-B9A5A034A1B3}"/>
    <dgm:cxn modelId="{CBDFAFEF-4378-4845-9568-4A76FB9AF235}" type="presOf" srcId="{5E0B41B3-DE8C-4FA3-B7F4-C54E7A8876E6}" destId="{FF142DDB-518B-48E5-9B1C-94486969AE7A}" srcOrd="0" destOrd="3" presId="urn:microsoft.com/office/officeart/2005/8/layout/matrix1"/>
    <dgm:cxn modelId="{3AD6EEDD-60C0-4DC7-AC92-650F9416EEC8}" type="presOf" srcId="{5E0B41B3-DE8C-4FA3-B7F4-C54E7A8876E6}" destId="{9AD82F95-E8F0-4C6E-8BD6-A3056325379C}" srcOrd="1" destOrd="3" presId="urn:microsoft.com/office/officeart/2005/8/layout/matrix1"/>
    <dgm:cxn modelId="{9DC09729-F79F-434F-BE98-DB6D2DAD980B}" type="presOf" srcId="{EBCFBB84-F620-4CA4-A7E6-698678535F44}" destId="{7AEE50F4-79E2-4062-8C5E-E245AF7070D5}" srcOrd="0" destOrd="0" presId="urn:microsoft.com/office/officeart/2005/8/layout/matrix1"/>
    <dgm:cxn modelId="{3FFA8CAF-9400-41C2-8B36-0452800E37B3}" type="presOf" srcId="{448FD476-D59A-4B4F-B6A9-FD58ECC2C85C}" destId="{9AD82F95-E8F0-4C6E-8BD6-A3056325379C}" srcOrd="1" destOrd="1" presId="urn:microsoft.com/office/officeart/2005/8/layout/matrix1"/>
    <dgm:cxn modelId="{778AB4D0-BCB3-40EB-BEA8-EAC54F5B0626}" type="presOf" srcId="{C19FB911-68D3-4B91-B0E8-53E886B1D196}" destId="{9AD82F95-E8F0-4C6E-8BD6-A3056325379C}" srcOrd="1" destOrd="2" presId="urn:microsoft.com/office/officeart/2005/8/layout/matrix1"/>
    <dgm:cxn modelId="{9D181CCA-69D7-4C8A-BE45-46CB13E94A71}" type="presOf" srcId="{0DA39B65-C771-4C8C-B1BB-E904ECD82090}" destId="{FF142DDB-518B-48E5-9B1C-94486969AE7A}" srcOrd="0" destOrd="0" presId="urn:microsoft.com/office/officeart/2005/8/layout/matrix1"/>
    <dgm:cxn modelId="{C0C538FE-C589-4F14-B425-BAF203D63798}" srcId="{0DA39B65-C771-4C8C-B1BB-E904ECD82090}" destId="{5FF36B2D-CD10-44B8-9694-05827704F892}" srcOrd="4" destOrd="0" parTransId="{9463DE7C-BA50-4F81-A736-E3DC6AB2F77C}" sibTransId="{DD50A694-1CB7-4CA4-A431-3E16EDBA259D}"/>
    <dgm:cxn modelId="{5C477199-02BD-4063-BA4A-A303E25F3CD7}" type="presOf" srcId="{C19FB911-68D3-4B91-B0E8-53E886B1D196}" destId="{FF142DDB-518B-48E5-9B1C-94486969AE7A}" srcOrd="0" destOrd="2" presId="urn:microsoft.com/office/officeart/2005/8/layout/matrix1"/>
    <dgm:cxn modelId="{88AF9EBF-CDB5-4318-BA76-45F96AEDBBA3}" type="presOf" srcId="{275028F9-B7AE-404E-9038-12D64D23BCE5}" destId="{9AC4EB75-FB4F-46A7-A499-CDA4EB0C1CDE}" srcOrd="0" destOrd="0" presId="urn:microsoft.com/office/officeart/2005/8/layout/matrix1"/>
    <dgm:cxn modelId="{23D51029-9C9C-44DC-9050-E24899531D1A}" type="presOf" srcId="{E8B1BDA5-9C8C-4E9C-A4A2-EBA486234E02}" destId="{4D97860A-B82A-4DA9-9CBE-E38551B4049A}" srcOrd="1" destOrd="0" presId="urn:microsoft.com/office/officeart/2005/8/layout/matrix1"/>
    <dgm:cxn modelId="{0AA476BC-5388-4CEA-8994-4864BFD63D6D}" type="presOf" srcId="{5FF36B2D-CD10-44B8-9694-05827704F892}" destId="{9AD82F95-E8F0-4C6E-8BD6-A3056325379C}" srcOrd="1" destOrd="5" presId="urn:microsoft.com/office/officeart/2005/8/layout/matrix1"/>
    <dgm:cxn modelId="{01A79011-9765-473F-992E-BAFCE5273539}" type="presParOf" srcId="{7AEE50F4-79E2-4062-8C5E-E245AF7070D5}" destId="{201B1B77-9799-483A-B2A1-F423108D8B09}" srcOrd="0" destOrd="0" presId="urn:microsoft.com/office/officeart/2005/8/layout/matrix1"/>
    <dgm:cxn modelId="{0B0ECDD5-BC7F-49C9-9287-DD8D0E038D3E}" type="presParOf" srcId="{201B1B77-9799-483A-B2A1-F423108D8B09}" destId="{FF142DDB-518B-48E5-9B1C-94486969AE7A}" srcOrd="0" destOrd="0" presId="urn:microsoft.com/office/officeart/2005/8/layout/matrix1"/>
    <dgm:cxn modelId="{53BC1D0E-C58A-495E-B26B-09D7E2C9A239}" type="presParOf" srcId="{201B1B77-9799-483A-B2A1-F423108D8B09}" destId="{9AD82F95-E8F0-4C6E-8BD6-A3056325379C}" srcOrd="1" destOrd="0" presId="urn:microsoft.com/office/officeart/2005/8/layout/matrix1"/>
    <dgm:cxn modelId="{E8F8E522-B652-427A-B949-E533040CEBCC}" type="presParOf" srcId="{201B1B77-9799-483A-B2A1-F423108D8B09}" destId="{019BA49D-CA6C-4C71-9BE9-523D5AA0B4A2}" srcOrd="2" destOrd="0" presId="urn:microsoft.com/office/officeart/2005/8/layout/matrix1"/>
    <dgm:cxn modelId="{91309C1C-E153-4956-8AC3-41B00F5EC42E}" type="presParOf" srcId="{201B1B77-9799-483A-B2A1-F423108D8B09}" destId="{3091A051-86EE-489B-A9BA-336BE9F343F7}" srcOrd="3" destOrd="0" presId="urn:microsoft.com/office/officeart/2005/8/layout/matrix1"/>
    <dgm:cxn modelId="{B7FB841D-C08B-42F1-A74A-78D07C96AB3C}" type="presParOf" srcId="{201B1B77-9799-483A-B2A1-F423108D8B09}" destId="{9AC4EB75-FB4F-46A7-A499-CDA4EB0C1CDE}" srcOrd="4" destOrd="0" presId="urn:microsoft.com/office/officeart/2005/8/layout/matrix1"/>
    <dgm:cxn modelId="{751D9EA6-36BC-4AC6-A4C8-C4ED0FFA23F5}" type="presParOf" srcId="{201B1B77-9799-483A-B2A1-F423108D8B09}" destId="{41347A41-9902-486B-ABCF-9B49CEDAC4C9}" srcOrd="5" destOrd="0" presId="urn:microsoft.com/office/officeart/2005/8/layout/matrix1"/>
    <dgm:cxn modelId="{2736E414-3E30-4DFA-9C22-020BB0798DE0}" type="presParOf" srcId="{201B1B77-9799-483A-B2A1-F423108D8B09}" destId="{5AA273E0-B7BA-43D5-A57C-991BE16BFD54}" srcOrd="6" destOrd="0" presId="urn:microsoft.com/office/officeart/2005/8/layout/matrix1"/>
    <dgm:cxn modelId="{02D0AFEB-94DC-41DA-9732-D56E8D44756F}" type="presParOf" srcId="{201B1B77-9799-483A-B2A1-F423108D8B09}" destId="{4D97860A-B82A-4DA9-9CBE-E38551B4049A}" srcOrd="7" destOrd="0" presId="urn:microsoft.com/office/officeart/2005/8/layout/matrix1"/>
    <dgm:cxn modelId="{63DBBA2F-3463-45EF-BD9E-B11ECCEB6A64}" type="presParOf" srcId="{7AEE50F4-79E2-4062-8C5E-E245AF7070D5}" destId="{3A3F8D7B-35AE-438D-BAE2-E3605380B4B4}" srcOrd="1" destOrd="0" presId="urn:microsoft.com/office/officeart/2005/8/layout/matrix1"/>
  </dgm:cxnLst>
  <dgm:bg/>
  <dgm:whole/>
</dgm:dataModel>
</file>

<file path=ppt/diagrams/data5.xml><?xml version="1.0" encoding="utf-8"?>
<dgm:dataModel xmlns:dgm="http://schemas.openxmlformats.org/drawingml/2006/diagram" xmlns:a="http://schemas.openxmlformats.org/drawingml/2006/main">
  <dgm:ptLst>
    <dgm:pt modelId="{D47D4333-8B04-4DB2-89D0-79D8BD7B8FD5}" type="doc">
      <dgm:prSet loTypeId="urn:microsoft.com/office/officeart/2005/8/layout/list1" loCatId="list" qsTypeId="urn:microsoft.com/office/officeart/2005/8/quickstyle/3d3" qsCatId="3D" csTypeId="urn:microsoft.com/office/officeart/2005/8/colors/colorful5" csCatId="colorful" phldr="1"/>
      <dgm:spPr/>
      <dgm:t>
        <a:bodyPr/>
        <a:lstStyle/>
        <a:p>
          <a:endParaRPr lang="en-US"/>
        </a:p>
      </dgm:t>
    </dgm:pt>
    <dgm:pt modelId="{BF96077A-1639-46FA-B5A1-7CA12B9D94F2}">
      <dgm:prSet phldrT="[Text]" custT="1"/>
      <dgm:spPr/>
      <dgm:t>
        <a:bodyPr/>
        <a:lstStyle/>
        <a:p>
          <a:r>
            <a:rPr lang="en-US" sz="3200" b="1" dirty="0" smtClean="0">
              <a:effectLst>
                <a:outerShdw blurRad="38100" dist="38100" dir="2700000" algn="tl">
                  <a:srgbClr val="000000">
                    <a:alpha val="43137"/>
                  </a:srgbClr>
                </a:outerShdw>
              </a:effectLst>
            </a:rPr>
            <a:t>Find the answers</a:t>
          </a:r>
          <a:endParaRPr lang="en-US" sz="3200" b="1" dirty="0">
            <a:effectLst>
              <a:outerShdw blurRad="38100" dist="38100" dir="2700000" algn="tl">
                <a:srgbClr val="000000">
                  <a:alpha val="43137"/>
                </a:srgbClr>
              </a:outerShdw>
            </a:effectLst>
          </a:endParaRPr>
        </a:p>
      </dgm:t>
    </dgm:pt>
    <dgm:pt modelId="{3BADD262-2D00-41B6-9A6B-8D958AD87BC2}" type="parTrans" cxnId="{D212FD67-15A9-4795-AF12-8C5FC67B40DF}">
      <dgm:prSet/>
      <dgm:spPr/>
      <dgm:t>
        <a:bodyPr/>
        <a:lstStyle/>
        <a:p>
          <a:endParaRPr lang="en-US"/>
        </a:p>
      </dgm:t>
    </dgm:pt>
    <dgm:pt modelId="{E35139C6-592C-41C1-BD2A-DC10239634A8}" type="sibTrans" cxnId="{D212FD67-15A9-4795-AF12-8C5FC67B40DF}">
      <dgm:prSet/>
      <dgm:spPr/>
      <dgm:t>
        <a:bodyPr/>
        <a:lstStyle/>
        <a:p>
          <a:endParaRPr lang="en-US"/>
        </a:p>
      </dgm:t>
    </dgm:pt>
    <dgm:pt modelId="{3FA750F4-1F0C-40B3-A845-7DFD4B0D6C3B}">
      <dgm:prSet phldrT="[Text]"/>
      <dgm:spPr/>
      <dgm:t>
        <a:bodyPr/>
        <a:lstStyle/>
        <a:p>
          <a:r>
            <a:rPr lang="en-US" b="1" dirty="0" smtClean="0"/>
            <a:t>Check the context</a:t>
          </a:r>
          <a:endParaRPr lang="en-US" b="1" dirty="0"/>
        </a:p>
      </dgm:t>
    </dgm:pt>
    <dgm:pt modelId="{24EDFFF4-E59D-48DE-BA05-D078FC729262}" type="parTrans" cxnId="{3B13C913-982C-427C-B860-3693DEE32B4B}">
      <dgm:prSet/>
      <dgm:spPr/>
      <dgm:t>
        <a:bodyPr/>
        <a:lstStyle/>
        <a:p>
          <a:endParaRPr lang="en-US"/>
        </a:p>
      </dgm:t>
    </dgm:pt>
    <dgm:pt modelId="{A2947633-72A0-4FB1-B0E2-78F8299C9857}" type="sibTrans" cxnId="{3B13C913-982C-427C-B860-3693DEE32B4B}">
      <dgm:prSet/>
      <dgm:spPr/>
      <dgm:t>
        <a:bodyPr/>
        <a:lstStyle/>
        <a:p>
          <a:endParaRPr lang="en-US"/>
        </a:p>
      </dgm:t>
    </dgm:pt>
    <dgm:pt modelId="{0D7FDC4E-9CFB-4EAB-9BF2-187B6C81FE98}">
      <dgm:prSet phldrT="[Text]"/>
      <dgm:spPr/>
      <dgm:t>
        <a:bodyPr/>
        <a:lstStyle/>
        <a:p>
          <a:endParaRPr lang="en-US" b="1" dirty="0"/>
        </a:p>
      </dgm:t>
    </dgm:pt>
    <dgm:pt modelId="{6B6E174C-A5EB-4896-BA96-34378CD79287}" type="parTrans" cxnId="{3C4817BE-875C-4B63-8696-FE00D2F071BD}">
      <dgm:prSet/>
      <dgm:spPr/>
      <dgm:t>
        <a:bodyPr/>
        <a:lstStyle/>
        <a:p>
          <a:endParaRPr lang="en-US"/>
        </a:p>
      </dgm:t>
    </dgm:pt>
    <dgm:pt modelId="{F18965C2-B770-4FBD-B902-8500DD9222D9}" type="sibTrans" cxnId="{3C4817BE-875C-4B63-8696-FE00D2F071BD}">
      <dgm:prSet/>
      <dgm:spPr/>
      <dgm:t>
        <a:bodyPr/>
        <a:lstStyle/>
        <a:p>
          <a:endParaRPr lang="en-US"/>
        </a:p>
      </dgm:t>
    </dgm:pt>
    <dgm:pt modelId="{2441D2B3-62CE-473D-A5CD-97ADFAAE0304}">
      <dgm:prSet phldrT="[Text]"/>
      <dgm:spPr/>
      <dgm:t>
        <a:bodyPr/>
        <a:lstStyle/>
        <a:p>
          <a:r>
            <a:rPr lang="en-US" b="1" dirty="0" smtClean="0"/>
            <a:t>Define words or phrases</a:t>
          </a:r>
          <a:endParaRPr lang="en-US" b="1" dirty="0"/>
        </a:p>
      </dgm:t>
    </dgm:pt>
    <dgm:pt modelId="{EDA5087C-BF64-4791-AB33-6726B15A7347}" type="parTrans" cxnId="{40218ECB-3120-49D2-8328-E996B67528CC}">
      <dgm:prSet/>
      <dgm:spPr/>
      <dgm:t>
        <a:bodyPr/>
        <a:lstStyle/>
        <a:p>
          <a:endParaRPr lang="en-US"/>
        </a:p>
      </dgm:t>
    </dgm:pt>
    <dgm:pt modelId="{3EC34603-1101-40C5-8C7D-A8AB25CFAE36}" type="sibTrans" cxnId="{40218ECB-3120-49D2-8328-E996B67528CC}">
      <dgm:prSet/>
      <dgm:spPr/>
      <dgm:t>
        <a:bodyPr/>
        <a:lstStyle/>
        <a:p>
          <a:endParaRPr lang="en-US"/>
        </a:p>
      </dgm:t>
    </dgm:pt>
    <dgm:pt modelId="{F027FE71-E219-43E4-AAE2-BAE31B1200AB}">
      <dgm:prSet phldrT="[Text]"/>
      <dgm:spPr/>
      <dgm:t>
        <a:bodyPr/>
        <a:lstStyle/>
        <a:p>
          <a:r>
            <a:rPr lang="en-US" b="1" dirty="0" smtClean="0"/>
            <a:t>Study the sentence structure (grammar)</a:t>
          </a:r>
          <a:endParaRPr lang="en-US" b="1" dirty="0"/>
        </a:p>
      </dgm:t>
    </dgm:pt>
    <dgm:pt modelId="{5EAE534C-A587-4723-BD4F-9E1B3D0323ED}" type="parTrans" cxnId="{EA92BBDD-F64D-4C60-BFA7-07E10F4F7486}">
      <dgm:prSet/>
      <dgm:spPr/>
      <dgm:t>
        <a:bodyPr/>
        <a:lstStyle/>
        <a:p>
          <a:endParaRPr lang="en-US"/>
        </a:p>
      </dgm:t>
    </dgm:pt>
    <dgm:pt modelId="{14465312-58B5-4F7A-9AF7-6A8DFA874DB6}" type="sibTrans" cxnId="{EA92BBDD-F64D-4C60-BFA7-07E10F4F7486}">
      <dgm:prSet/>
      <dgm:spPr/>
      <dgm:t>
        <a:bodyPr/>
        <a:lstStyle/>
        <a:p>
          <a:endParaRPr lang="en-US"/>
        </a:p>
      </dgm:t>
    </dgm:pt>
    <dgm:pt modelId="{6CDE21BC-BB99-45A2-9434-BBDB6E5CAF9B}">
      <dgm:prSet phldrT="[Text]"/>
      <dgm:spPr/>
      <dgm:t>
        <a:bodyPr/>
        <a:lstStyle/>
        <a:p>
          <a:r>
            <a:rPr lang="en-US" b="1" dirty="0" smtClean="0"/>
            <a:t>Ponder the background (historical, cultural, geographic, economic, social and political)</a:t>
          </a:r>
          <a:endParaRPr lang="en-US" b="1" dirty="0"/>
        </a:p>
      </dgm:t>
    </dgm:pt>
    <dgm:pt modelId="{C47C933E-A4D3-41B1-8EDE-71126A7600FF}" type="parTrans" cxnId="{9A49343B-9018-4B48-8E45-900CC40CA8C4}">
      <dgm:prSet/>
      <dgm:spPr/>
      <dgm:t>
        <a:bodyPr/>
        <a:lstStyle/>
        <a:p>
          <a:endParaRPr lang="en-US"/>
        </a:p>
      </dgm:t>
    </dgm:pt>
    <dgm:pt modelId="{D50120EA-1FA7-4084-A070-6014D323A2A1}" type="sibTrans" cxnId="{9A49343B-9018-4B48-8E45-900CC40CA8C4}">
      <dgm:prSet/>
      <dgm:spPr/>
      <dgm:t>
        <a:bodyPr/>
        <a:lstStyle/>
        <a:p>
          <a:endParaRPr lang="en-US"/>
        </a:p>
      </dgm:t>
    </dgm:pt>
    <dgm:pt modelId="{E82A1260-7166-4DAE-AC2A-CAC1B6A373B4}">
      <dgm:prSet phldrT="[Text]"/>
      <dgm:spPr/>
      <dgm:t>
        <a:bodyPr/>
        <a:lstStyle/>
        <a:p>
          <a:r>
            <a:rPr lang="en-US" b="1" dirty="0" smtClean="0"/>
            <a:t>Compare the text to other passages of Scripture</a:t>
          </a:r>
          <a:endParaRPr lang="en-US" b="1" dirty="0"/>
        </a:p>
      </dgm:t>
    </dgm:pt>
    <dgm:pt modelId="{E796F0A5-8D34-4819-9FE4-5E88BBA725B2}" type="parTrans" cxnId="{E80B2F59-955E-407C-82B3-AE4DBB6143EA}">
      <dgm:prSet/>
      <dgm:spPr/>
      <dgm:t>
        <a:bodyPr/>
        <a:lstStyle/>
        <a:p>
          <a:endParaRPr lang="en-US"/>
        </a:p>
      </dgm:t>
    </dgm:pt>
    <dgm:pt modelId="{BA95C2CA-8030-4A56-BE63-BD81EC6829F4}" type="sibTrans" cxnId="{E80B2F59-955E-407C-82B3-AE4DBB6143EA}">
      <dgm:prSet/>
      <dgm:spPr/>
      <dgm:t>
        <a:bodyPr/>
        <a:lstStyle/>
        <a:p>
          <a:endParaRPr lang="en-US"/>
        </a:p>
      </dgm:t>
    </dgm:pt>
    <dgm:pt modelId="{406A06BE-855F-42BC-9E46-8CF1BBD911C9}">
      <dgm:prSet phldrT="[Text]"/>
      <dgm:spPr/>
      <dgm:t>
        <a:bodyPr/>
        <a:lstStyle/>
        <a:p>
          <a:r>
            <a:rPr lang="en-US" b="1" dirty="0" smtClean="0"/>
            <a:t>Consult a commentary (LAST RESORT)</a:t>
          </a:r>
          <a:endParaRPr lang="en-US" b="1" dirty="0"/>
        </a:p>
      </dgm:t>
    </dgm:pt>
    <dgm:pt modelId="{7AD35373-6C39-4C19-91B0-B16877C49E88}" type="parTrans" cxnId="{CCED891B-9512-4B21-A23B-EEE2AC4FC105}">
      <dgm:prSet/>
      <dgm:spPr/>
      <dgm:t>
        <a:bodyPr/>
        <a:lstStyle/>
        <a:p>
          <a:endParaRPr lang="en-US"/>
        </a:p>
      </dgm:t>
    </dgm:pt>
    <dgm:pt modelId="{7F99D035-4507-41F7-8BCD-BECE6CD5CCCC}" type="sibTrans" cxnId="{CCED891B-9512-4B21-A23B-EEE2AC4FC105}">
      <dgm:prSet/>
      <dgm:spPr/>
      <dgm:t>
        <a:bodyPr/>
        <a:lstStyle/>
        <a:p>
          <a:endParaRPr lang="en-US"/>
        </a:p>
      </dgm:t>
    </dgm:pt>
    <dgm:pt modelId="{C87C96C6-13B2-43CB-8375-DCB4FFDE76BC}" type="pres">
      <dgm:prSet presAssocID="{D47D4333-8B04-4DB2-89D0-79D8BD7B8FD5}" presName="linear" presStyleCnt="0">
        <dgm:presLayoutVars>
          <dgm:dir/>
          <dgm:animLvl val="lvl"/>
          <dgm:resizeHandles val="exact"/>
        </dgm:presLayoutVars>
      </dgm:prSet>
      <dgm:spPr/>
      <dgm:t>
        <a:bodyPr/>
        <a:lstStyle/>
        <a:p>
          <a:endParaRPr lang="en-US"/>
        </a:p>
      </dgm:t>
    </dgm:pt>
    <dgm:pt modelId="{B85BFA61-5062-4357-AA28-5A4463029C28}" type="pres">
      <dgm:prSet presAssocID="{BF96077A-1639-46FA-B5A1-7CA12B9D94F2}" presName="parentLin" presStyleCnt="0"/>
      <dgm:spPr/>
    </dgm:pt>
    <dgm:pt modelId="{971BD01E-4245-4818-B875-CA1EFA0547A3}" type="pres">
      <dgm:prSet presAssocID="{BF96077A-1639-46FA-B5A1-7CA12B9D94F2}" presName="parentLeftMargin" presStyleLbl="node1" presStyleIdx="0" presStyleCnt="1"/>
      <dgm:spPr/>
      <dgm:t>
        <a:bodyPr/>
        <a:lstStyle/>
        <a:p>
          <a:endParaRPr lang="en-US"/>
        </a:p>
      </dgm:t>
    </dgm:pt>
    <dgm:pt modelId="{9D9EC01C-A510-44F8-ABD8-EF5587CC807F}" type="pres">
      <dgm:prSet presAssocID="{BF96077A-1639-46FA-B5A1-7CA12B9D94F2}" presName="parentText" presStyleLbl="node1" presStyleIdx="0" presStyleCnt="1">
        <dgm:presLayoutVars>
          <dgm:chMax val="0"/>
          <dgm:bulletEnabled val="1"/>
        </dgm:presLayoutVars>
      </dgm:prSet>
      <dgm:spPr/>
      <dgm:t>
        <a:bodyPr/>
        <a:lstStyle/>
        <a:p>
          <a:endParaRPr lang="en-US"/>
        </a:p>
      </dgm:t>
    </dgm:pt>
    <dgm:pt modelId="{C4737D0C-1671-44AF-B7FE-C279066CFAA2}" type="pres">
      <dgm:prSet presAssocID="{BF96077A-1639-46FA-B5A1-7CA12B9D94F2}" presName="negativeSpace" presStyleCnt="0"/>
      <dgm:spPr/>
    </dgm:pt>
    <dgm:pt modelId="{9CA30BF1-B642-41EF-BD6C-AF0D415C5E8F}" type="pres">
      <dgm:prSet presAssocID="{BF96077A-1639-46FA-B5A1-7CA12B9D94F2}" presName="childText" presStyleLbl="conFgAcc1" presStyleIdx="0" presStyleCnt="1">
        <dgm:presLayoutVars>
          <dgm:bulletEnabled val="1"/>
        </dgm:presLayoutVars>
      </dgm:prSet>
      <dgm:spPr/>
      <dgm:t>
        <a:bodyPr/>
        <a:lstStyle/>
        <a:p>
          <a:endParaRPr lang="en-US"/>
        </a:p>
      </dgm:t>
    </dgm:pt>
  </dgm:ptLst>
  <dgm:cxnLst>
    <dgm:cxn modelId="{E80B2F59-955E-407C-82B3-AE4DBB6143EA}" srcId="{BF96077A-1639-46FA-B5A1-7CA12B9D94F2}" destId="{E82A1260-7166-4DAE-AC2A-CAC1B6A373B4}" srcOrd="4" destOrd="0" parTransId="{E796F0A5-8D34-4819-9FE4-5E88BBA725B2}" sibTransId="{BA95C2CA-8030-4A56-BE63-BD81EC6829F4}"/>
    <dgm:cxn modelId="{4506E32C-47CB-46D5-B17C-6E22611DAD7F}" type="presOf" srcId="{0D7FDC4E-9CFB-4EAB-9BF2-187B6C81FE98}" destId="{9CA30BF1-B642-41EF-BD6C-AF0D415C5E8F}" srcOrd="0" destOrd="6" presId="urn:microsoft.com/office/officeart/2005/8/layout/list1"/>
    <dgm:cxn modelId="{E127C57D-F346-4677-91AC-BCF1427D6DB7}" type="presOf" srcId="{BF96077A-1639-46FA-B5A1-7CA12B9D94F2}" destId="{9D9EC01C-A510-44F8-ABD8-EF5587CC807F}" srcOrd="1" destOrd="0" presId="urn:microsoft.com/office/officeart/2005/8/layout/list1"/>
    <dgm:cxn modelId="{40218ECB-3120-49D2-8328-E996B67528CC}" srcId="{BF96077A-1639-46FA-B5A1-7CA12B9D94F2}" destId="{2441D2B3-62CE-473D-A5CD-97ADFAAE0304}" srcOrd="1" destOrd="0" parTransId="{EDA5087C-BF64-4791-AB33-6726B15A7347}" sibTransId="{3EC34603-1101-40C5-8C7D-A8AB25CFAE36}"/>
    <dgm:cxn modelId="{D212FD67-15A9-4795-AF12-8C5FC67B40DF}" srcId="{D47D4333-8B04-4DB2-89D0-79D8BD7B8FD5}" destId="{BF96077A-1639-46FA-B5A1-7CA12B9D94F2}" srcOrd="0" destOrd="0" parTransId="{3BADD262-2D00-41B6-9A6B-8D958AD87BC2}" sibTransId="{E35139C6-592C-41C1-BD2A-DC10239634A8}"/>
    <dgm:cxn modelId="{A68B814E-C056-4410-88D7-48C2E1C10AE9}" type="presOf" srcId="{F027FE71-E219-43E4-AAE2-BAE31B1200AB}" destId="{9CA30BF1-B642-41EF-BD6C-AF0D415C5E8F}" srcOrd="0" destOrd="2" presId="urn:microsoft.com/office/officeart/2005/8/layout/list1"/>
    <dgm:cxn modelId="{9A49343B-9018-4B48-8E45-900CC40CA8C4}" srcId="{BF96077A-1639-46FA-B5A1-7CA12B9D94F2}" destId="{6CDE21BC-BB99-45A2-9434-BBDB6E5CAF9B}" srcOrd="3" destOrd="0" parTransId="{C47C933E-A4D3-41B1-8EDE-71126A7600FF}" sibTransId="{D50120EA-1FA7-4084-A070-6014D323A2A1}"/>
    <dgm:cxn modelId="{3C4817BE-875C-4B63-8696-FE00D2F071BD}" srcId="{BF96077A-1639-46FA-B5A1-7CA12B9D94F2}" destId="{0D7FDC4E-9CFB-4EAB-9BF2-187B6C81FE98}" srcOrd="6" destOrd="0" parTransId="{6B6E174C-A5EB-4896-BA96-34378CD79287}" sibTransId="{F18965C2-B770-4FBD-B902-8500DD9222D9}"/>
    <dgm:cxn modelId="{3A72752F-E53F-4D70-9B66-B09B5B0BD291}" type="presOf" srcId="{3FA750F4-1F0C-40B3-A845-7DFD4B0D6C3B}" destId="{9CA30BF1-B642-41EF-BD6C-AF0D415C5E8F}" srcOrd="0" destOrd="0" presId="urn:microsoft.com/office/officeart/2005/8/layout/list1"/>
    <dgm:cxn modelId="{EA92BBDD-F64D-4C60-BFA7-07E10F4F7486}" srcId="{BF96077A-1639-46FA-B5A1-7CA12B9D94F2}" destId="{F027FE71-E219-43E4-AAE2-BAE31B1200AB}" srcOrd="2" destOrd="0" parTransId="{5EAE534C-A587-4723-BD4F-9E1B3D0323ED}" sibTransId="{14465312-58B5-4F7A-9AF7-6A8DFA874DB6}"/>
    <dgm:cxn modelId="{14C0F89F-3054-46FA-AFAF-CFE1DDB75B44}" type="presOf" srcId="{BF96077A-1639-46FA-B5A1-7CA12B9D94F2}" destId="{971BD01E-4245-4818-B875-CA1EFA0547A3}" srcOrd="0" destOrd="0" presId="urn:microsoft.com/office/officeart/2005/8/layout/list1"/>
    <dgm:cxn modelId="{0737CDEC-5FF6-40D6-8B95-62D973729D1F}" type="presOf" srcId="{6CDE21BC-BB99-45A2-9434-BBDB6E5CAF9B}" destId="{9CA30BF1-B642-41EF-BD6C-AF0D415C5E8F}" srcOrd="0" destOrd="3" presId="urn:microsoft.com/office/officeart/2005/8/layout/list1"/>
    <dgm:cxn modelId="{D7A5CE02-8A2F-4023-B43A-9225FCA62C68}" type="presOf" srcId="{2441D2B3-62CE-473D-A5CD-97ADFAAE0304}" destId="{9CA30BF1-B642-41EF-BD6C-AF0D415C5E8F}" srcOrd="0" destOrd="1" presId="urn:microsoft.com/office/officeart/2005/8/layout/list1"/>
    <dgm:cxn modelId="{CCED891B-9512-4B21-A23B-EEE2AC4FC105}" srcId="{BF96077A-1639-46FA-B5A1-7CA12B9D94F2}" destId="{406A06BE-855F-42BC-9E46-8CF1BBD911C9}" srcOrd="5" destOrd="0" parTransId="{7AD35373-6C39-4C19-91B0-B16877C49E88}" sibTransId="{7F99D035-4507-41F7-8BCD-BECE6CD5CCCC}"/>
    <dgm:cxn modelId="{DFECEA58-D148-4246-81BB-B4E8578C5B86}" type="presOf" srcId="{E82A1260-7166-4DAE-AC2A-CAC1B6A373B4}" destId="{9CA30BF1-B642-41EF-BD6C-AF0D415C5E8F}" srcOrd="0" destOrd="4" presId="urn:microsoft.com/office/officeart/2005/8/layout/list1"/>
    <dgm:cxn modelId="{62D41A08-6A2F-45F0-B0AC-FB4663C1AE23}" type="presOf" srcId="{D47D4333-8B04-4DB2-89D0-79D8BD7B8FD5}" destId="{C87C96C6-13B2-43CB-8375-DCB4FFDE76BC}" srcOrd="0" destOrd="0" presId="urn:microsoft.com/office/officeart/2005/8/layout/list1"/>
    <dgm:cxn modelId="{3B13C913-982C-427C-B860-3693DEE32B4B}" srcId="{BF96077A-1639-46FA-B5A1-7CA12B9D94F2}" destId="{3FA750F4-1F0C-40B3-A845-7DFD4B0D6C3B}" srcOrd="0" destOrd="0" parTransId="{24EDFFF4-E59D-48DE-BA05-D078FC729262}" sibTransId="{A2947633-72A0-4FB1-B0E2-78F8299C9857}"/>
    <dgm:cxn modelId="{6242EE19-F779-460F-8E34-C0F14BDFC2F1}" type="presOf" srcId="{406A06BE-855F-42BC-9E46-8CF1BBD911C9}" destId="{9CA30BF1-B642-41EF-BD6C-AF0D415C5E8F}" srcOrd="0" destOrd="5" presId="urn:microsoft.com/office/officeart/2005/8/layout/list1"/>
    <dgm:cxn modelId="{FF82EA15-E963-4806-8EF9-2DC1666743AC}" type="presParOf" srcId="{C87C96C6-13B2-43CB-8375-DCB4FFDE76BC}" destId="{B85BFA61-5062-4357-AA28-5A4463029C28}" srcOrd="0" destOrd="0" presId="urn:microsoft.com/office/officeart/2005/8/layout/list1"/>
    <dgm:cxn modelId="{F54CAF9B-7413-413D-9D36-9625ED5152CB}" type="presParOf" srcId="{B85BFA61-5062-4357-AA28-5A4463029C28}" destId="{971BD01E-4245-4818-B875-CA1EFA0547A3}" srcOrd="0" destOrd="0" presId="urn:microsoft.com/office/officeart/2005/8/layout/list1"/>
    <dgm:cxn modelId="{7D208DEF-4B46-420B-BDAB-3717830929FA}" type="presParOf" srcId="{B85BFA61-5062-4357-AA28-5A4463029C28}" destId="{9D9EC01C-A510-44F8-ABD8-EF5587CC807F}" srcOrd="1" destOrd="0" presId="urn:microsoft.com/office/officeart/2005/8/layout/list1"/>
    <dgm:cxn modelId="{6C537848-1B11-4AA2-9F50-687D28B44DD6}" type="presParOf" srcId="{C87C96C6-13B2-43CB-8375-DCB4FFDE76BC}" destId="{C4737D0C-1671-44AF-B7FE-C279066CFAA2}" srcOrd="1" destOrd="0" presId="urn:microsoft.com/office/officeart/2005/8/layout/list1"/>
    <dgm:cxn modelId="{DBD5A86A-29FC-46A4-8D5C-3F18864FFC85}" type="presParOf" srcId="{C87C96C6-13B2-43CB-8375-DCB4FFDE76BC}" destId="{9CA30BF1-B642-41EF-BD6C-AF0D415C5E8F}" srcOrd="2" destOrd="0" presId="urn:microsoft.com/office/officeart/2005/8/layout/list1"/>
  </dgm:cxnLst>
  <dgm:bg/>
  <dgm:whole/>
</dgm:dataModel>
</file>

<file path=ppt/diagrams/data6.xml><?xml version="1.0" encoding="utf-8"?>
<dgm:dataModel xmlns:dgm="http://schemas.openxmlformats.org/drawingml/2006/diagram" xmlns:a="http://schemas.openxmlformats.org/drawingml/2006/main">
  <dgm:ptLst>
    <dgm:pt modelId="{7950F4DC-56F2-4ECF-B144-54851A526C2D}" type="doc">
      <dgm:prSet loTypeId="urn:microsoft.com/office/officeart/2005/8/layout/hProcess9" loCatId="process" qsTypeId="urn:microsoft.com/office/officeart/2005/8/quickstyle/3d3" qsCatId="3D" csTypeId="urn:microsoft.com/office/officeart/2005/8/colors/colorful5" csCatId="colorful" phldr="1"/>
      <dgm:spPr/>
      <dgm:t>
        <a:bodyPr/>
        <a:lstStyle/>
        <a:p>
          <a:endParaRPr lang="en-US"/>
        </a:p>
      </dgm:t>
    </dgm:pt>
    <dgm:pt modelId="{EA817F77-AF5C-4BBF-AFD8-23CA08549E97}">
      <dgm:prSet phldrT="[Text]" custT="1"/>
      <dgm:spPr/>
      <dgm:t>
        <a:bodyPr/>
        <a:lstStyle/>
        <a:p>
          <a:r>
            <a:rPr lang="en-US" sz="2000" b="1" dirty="0" smtClean="0">
              <a:effectLst/>
            </a:rPr>
            <a:t>Same Author </a:t>
          </a:r>
          <a:r>
            <a:rPr lang="en-US" sz="1600" b="0" dirty="0" smtClean="0">
              <a:effectLst/>
            </a:rPr>
            <a:t>(Intra-</a:t>
          </a:r>
          <a:r>
            <a:rPr lang="en-US" sz="1600" b="0" dirty="0" err="1" smtClean="0">
              <a:effectLst/>
            </a:rPr>
            <a:t>ternal</a:t>
          </a:r>
          <a:r>
            <a:rPr lang="en-US" sz="1600" b="0" dirty="0" smtClean="0">
              <a:effectLst/>
            </a:rPr>
            <a:t> Correlation)</a:t>
          </a:r>
          <a:endParaRPr lang="en-US" sz="1600" b="0" dirty="0">
            <a:effectLst/>
          </a:endParaRPr>
        </a:p>
      </dgm:t>
    </dgm:pt>
    <dgm:pt modelId="{102B38CA-48E5-4878-B1FF-592F20CEC93C}" type="parTrans" cxnId="{8D9F309F-985F-4D8F-ADFD-1FA56F96F37D}">
      <dgm:prSet/>
      <dgm:spPr/>
      <dgm:t>
        <a:bodyPr/>
        <a:lstStyle/>
        <a:p>
          <a:endParaRPr lang="en-US" sz="3600" b="1">
            <a:effectLst/>
          </a:endParaRPr>
        </a:p>
      </dgm:t>
    </dgm:pt>
    <dgm:pt modelId="{C95109D7-83B6-45E4-AEAD-B34495833626}" type="sibTrans" cxnId="{8D9F309F-985F-4D8F-ADFD-1FA56F96F37D}">
      <dgm:prSet/>
      <dgm:spPr/>
      <dgm:t>
        <a:bodyPr/>
        <a:lstStyle/>
        <a:p>
          <a:endParaRPr lang="en-US" sz="3600" b="1">
            <a:effectLst/>
          </a:endParaRPr>
        </a:p>
      </dgm:t>
    </dgm:pt>
    <dgm:pt modelId="{69DDC8B7-8B9B-4CA3-81B7-C63FC9BC36EA}">
      <dgm:prSet phldrT="[Text]" custT="1"/>
      <dgm:spPr/>
      <dgm:t>
        <a:bodyPr/>
        <a:lstStyle/>
        <a:p>
          <a:r>
            <a:rPr lang="en-US" sz="2000" b="1" dirty="0" smtClean="0">
              <a:effectLst/>
            </a:rPr>
            <a:t>Same Testament</a:t>
          </a:r>
          <a:br>
            <a:rPr lang="en-US" sz="2000" b="1" dirty="0" smtClean="0">
              <a:effectLst/>
            </a:rPr>
          </a:br>
          <a:r>
            <a:rPr lang="en-US" sz="1600" b="0" dirty="0" smtClean="0">
              <a:effectLst/>
            </a:rPr>
            <a:t>(External Correlation)</a:t>
          </a:r>
          <a:endParaRPr lang="en-US" sz="1600" b="0" dirty="0">
            <a:effectLst/>
          </a:endParaRPr>
        </a:p>
      </dgm:t>
    </dgm:pt>
    <dgm:pt modelId="{4125787F-3EE6-4B4A-97E7-75C840EACF3C}" type="parTrans" cxnId="{07665F43-360C-461D-B398-95EF0EE9993B}">
      <dgm:prSet/>
      <dgm:spPr/>
      <dgm:t>
        <a:bodyPr/>
        <a:lstStyle/>
        <a:p>
          <a:endParaRPr lang="en-US" sz="3600" b="1">
            <a:effectLst/>
          </a:endParaRPr>
        </a:p>
      </dgm:t>
    </dgm:pt>
    <dgm:pt modelId="{6C5793C6-7305-4C3F-A514-46B6845B65C9}" type="sibTrans" cxnId="{07665F43-360C-461D-B398-95EF0EE9993B}">
      <dgm:prSet/>
      <dgm:spPr/>
      <dgm:t>
        <a:bodyPr/>
        <a:lstStyle/>
        <a:p>
          <a:endParaRPr lang="en-US" sz="3600" b="1">
            <a:effectLst/>
          </a:endParaRPr>
        </a:p>
      </dgm:t>
    </dgm:pt>
    <dgm:pt modelId="{190E2164-B296-4083-9E00-D07C6A7B9421}">
      <dgm:prSet phldrT="[Text]" custT="1"/>
      <dgm:spPr/>
      <dgm:t>
        <a:bodyPr/>
        <a:lstStyle/>
        <a:p>
          <a:r>
            <a:rPr lang="en-US" sz="2000" b="1" dirty="0" smtClean="0">
              <a:effectLst/>
            </a:rPr>
            <a:t>All Scripture</a:t>
          </a:r>
          <a:br>
            <a:rPr lang="en-US" sz="2000" b="1" dirty="0" smtClean="0">
              <a:effectLst/>
            </a:rPr>
          </a:br>
          <a:r>
            <a:rPr lang="en-US" sz="1600" b="0" dirty="0" smtClean="0">
              <a:effectLst/>
            </a:rPr>
            <a:t>(Total Correlation)</a:t>
          </a:r>
          <a:endParaRPr lang="en-US" sz="1600" b="0" dirty="0">
            <a:effectLst/>
          </a:endParaRPr>
        </a:p>
      </dgm:t>
    </dgm:pt>
    <dgm:pt modelId="{A8E08AAC-A889-485B-8701-6F0068B2707F}" type="parTrans" cxnId="{71CAEFF7-8B86-40AA-BE51-471128DA5527}">
      <dgm:prSet/>
      <dgm:spPr/>
      <dgm:t>
        <a:bodyPr/>
        <a:lstStyle/>
        <a:p>
          <a:endParaRPr lang="en-US" sz="3600" b="1">
            <a:effectLst/>
          </a:endParaRPr>
        </a:p>
      </dgm:t>
    </dgm:pt>
    <dgm:pt modelId="{9AB7C0F3-F653-4110-BBF6-47EAB6EF53C5}" type="sibTrans" cxnId="{71CAEFF7-8B86-40AA-BE51-471128DA5527}">
      <dgm:prSet/>
      <dgm:spPr/>
      <dgm:t>
        <a:bodyPr/>
        <a:lstStyle/>
        <a:p>
          <a:endParaRPr lang="en-US" sz="3600" b="1">
            <a:effectLst/>
          </a:endParaRPr>
        </a:p>
      </dgm:t>
    </dgm:pt>
    <dgm:pt modelId="{61C225EE-080E-472D-9F9F-F368811C3F94}">
      <dgm:prSet phldrT="[Text]" custT="1"/>
      <dgm:spPr/>
      <dgm:t>
        <a:bodyPr/>
        <a:lstStyle/>
        <a:p>
          <a:r>
            <a:rPr lang="en-US" sz="2000" b="1" dirty="0" smtClean="0">
              <a:effectLst/>
            </a:rPr>
            <a:t>Same Book</a:t>
          </a:r>
          <a:br>
            <a:rPr lang="en-US" sz="2000" b="1" dirty="0" smtClean="0">
              <a:effectLst/>
            </a:rPr>
          </a:br>
          <a:r>
            <a:rPr lang="en-US" sz="1600" b="0" dirty="0" smtClean="0">
              <a:effectLst/>
            </a:rPr>
            <a:t>(Internal Correlation)</a:t>
          </a:r>
          <a:endParaRPr lang="en-US" sz="2000" b="0" dirty="0">
            <a:effectLst/>
          </a:endParaRPr>
        </a:p>
      </dgm:t>
    </dgm:pt>
    <dgm:pt modelId="{7B1056D7-DD8C-4581-BBBD-82A786E23144}" type="parTrans" cxnId="{D2CF9FF0-4569-4EEE-9D83-F8187664FC1B}">
      <dgm:prSet/>
      <dgm:spPr/>
      <dgm:t>
        <a:bodyPr/>
        <a:lstStyle/>
        <a:p>
          <a:endParaRPr lang="en-US"/>
        </a:p>
      </dgm:t>
    </dgm:pt>
    <dgm:pt modelId="{1C859A42-52E7-4BE5-828B-98D7083A1F90}" type="sibTrans" cxnId="{D2CF9FF0-4569-4EEE-9D83-F8187664FC1B}">
      <dgm:prSet/>
      <dgm:spPr/>
      <dgm:t>
        <a:bodyPr/>
        <a:lstStyle/>
        <a:p>
          <a:endParaRPr lang="en-US"/>
        </a:p>
      </dgm:t>
    </dgm:pt>
    <dgm:pt modelId="{0CD1DD2D-D924-4666-A576-EA53F8DC6813}" type="pres">
      <dgm:prSet presAssocID="{7950F4DC-56F2-4ECF-B144-54851A526C2D}" presName="CompostProcess" presStyleCnt="0">
        <dgm:presLayoutVars>
          <dgm:dir/>
          <dgm:resizeHandles val="exact"/>
        </dgm:presLayoutVars>
      </dgm:prSet>
      <dgm:spPr/>
      <dgm:t>
        <a:bodyPr/>
        <a:lstStyle/>
        <a:p>
          <a:endParaRPr lang="en-US"/>
        </a:p>
      </dgm:t>
    </dgm:pt>
    <dgm:pt modelId="{EDEC8F07-E339-4A59-A54D-245767FAE6D4}" type="pres">
      <dgm:prSet presAssocID="{7950F4DC-56F2-4ECF-B144-54851A526C2D}" presName="arrow" presStyleLbl="bgShp" presStyleIdx="0" presStyleCnt="1"/>
      <dgm:spPr/>
    </dgm:pt>
    <dgm:pt modelId="{FA18A27D-AAF2-409F-9023-7D0CF13DBB05}" type="pres">
      <dgm:prSet presAssocID="{7950F4DC-56F2-4ECF-B144-54851A526C2D}" presName="linearProcess" presStyleCnt="0"/>
      <dgm:spPr/>
    </dgm:pt>
    <dgm:pt modelId="{90B192A1-E53A-43C4-8978-67EA72E0C966}" type="pres">
      <dgm:prSet presAssocID="{61C225EE-080E-472D-9F9F-F368811C3F94}" presName="textNode" presStyleLbl="node1" presStyleIdx="0" presStyleCnt="4">
        <dgm:presLayoutVars>
          <dgm:bulletEnabled val="1"/>
        </dgm:presLayoutVars>
      </dgm:prSet>
      <dgm:spPr/>
      <dgm:t>
        <a:bodyPr/>
        <a:lstStyle/>
        <a:p>
          <a:endParaRPr lang="en-US"/>
        </a:p>
      </dgm:t>
    </dgm:pt>
    <dgm:pt modelId="{1EF12064-22D4-458C-AA8E-90FD10251B2F}" type="pres">
      <dgm:prSet presAssocID="{1C859A42-52E7-4BE5-828B-98D7083A1F90}" presName="sibTrans" presStyleCnt="0"/>
      <dgm:spPr/>
    </dgm:pt>
    <dgm:pt modelId="{0F9D502A-22F2-40EE-BDA3-2876BF1F4783}" type="pres">
      <dgm:prSet presAssocID="{EA817F77-AF5C-4BBF-AFD8-23CA08549E97}" presName="textNode" presStyleLbl="node1" presStyleIdx="1" presStyleCnt="4">
        <dgm:presLayoutVars>
          <dgm:bulletEnabled val="1"/>
        </dgm:presLayoutVars>
      </dgm:prSet>
      <dgm:spPr/>
      <dgm:t>
        <a:bodyPr/>
        <a:lstStyle/>
        <a:p>
          <a:endParaRPr lang="en-US"/>
        </a:p>
      </dgm:t>
    </dgm:pt>
    <dgm:pt modelId="{B09A2C3F-1431-4404-8FF9-32B5AC7E9C9E}" type="pres">
      <dgm:prSet presAssocID="{C95109D7-83B6-45E4-AEAD-B34495833626}" presName="sibTrans" presStyleCnt="0"/>
      <dgm:spPr/>
    </dgm:pt>
    <dgm:pt modelId="{8310FF66-778D-4522-B8AA-A83DC78AFEB6}" type="pres">
      <dgm:prSet presAssocID="{69DDC8B7-8B9B-4CA3-81B7-C63FC9BC36EA}" presName="textNode" presStyleLbl="node1" presStyleIdx="2" presStyleCnt="4">
        <dgm:presLayoutVars>
          <dgm:bulletEnabled val="1"/>
        </dgm:presLayoutVars>
      </dgm:prSet>
      <dgm:spPr/>
      <dgm:t>
        <a:bodyPr/>
        <a:lstStyle/>
        <a:p>
          <a:endParaRPr lang="en-US"/>
        </a:p>
      </dgm:t>
    </dgm:pt>
    <dgm:pt modelId="{E9EDB92B-3702-4952-B4F4-E757B725F566}" type="pres">
      <dgm:prSet presAssocID="{6C5793C6-7305-4C3F-A514-46B6845B65C9}" presName="sibTrans" presStyleCnt="0"/>
      <dgm:spPr/>
    </dgm:pt>
    <dgm:pt modelId="{DD6BA52B-8136-4ED2-BBF0-70CB3B0C6852}" type="pres">
      <dgm:prSet presAssocID="{190E2164-B296-4083-9E00-D07C6A7B9421}" presName="textNode" presStyleLbl="node1" presStyleIdx="3" presStyleCnt="4">
        <dgm:presLayoutVars>
          <dgm:bulletEnabled val="1"/>
        </dgm:presLayoutVars>
      </dgm:prSet>
      <dgm:spPr/>
      <dgm:t>
        <a:bodyPr/>
        <a:lstStyle/>
        <a:p>
          <a:endParaRPr lang="en-US"/>
        </a:p>
      </dgm:t>
    </dgm:pt>
  </dgm:ptLst>
  <dgm:cxnLst>
    <dgm:cxn modelId="{B3F28261-2D69-4E97-9CB9-69BFF9D04B7A}" type="presOf" srcId="{EA817F77-AF5C-4BBF-AFD8-23CA08549E97}" destId="{0F9D502A-22F2-40EE-BDA3-2876BF1F4783}" srcOrd="0" destOrd="0" presId="urn:microsoft.com/office/officeart/2005/8/layout/hProcess9"/>
    <dgm:cxn modelId="{09807971-8F30-4784-BDCD-856B7DC5B2D9}" type="presOf" srcId="{61C225EE-080E-472D-9F9F-F368811C3F94}" destId="{90B192A1-E53A-43C4-8978-67EA72E0C966}" srcOrd="0" destOrd="0" presId="urn:microsoft.com/office/officeart/2005/8/layout/hProcess9"/>
    <dgm:cxn modelId="{07665F43-360C-461D-B398-95EF0EE9993B}" srcId="{7950F4DC-56F2-4ECF-B144-54851A526C2D}" destId="{69DDC8B7-8B9B-4CA3-81B7-C63FC9BC36EA}" srcOrd="2" destOrd="0" parTransId="{4125787F-3EE6-4B4A-97E7-75C840EACF3C}" sibTransId="{6C5793C6-7305-4C3F-A514-46B6845B65C9}"/>
    <dgm:cxn modelId="{6ADD44C8-FE32-4424-9597-368211297913}" type="presOf" srcId="{69DDC8B7-8B9B-4CA3-81B7-C63FC9BC36EA}" destId="{8310FF66-778D-4522-B8AA-A83DC78AFEB6}" srcOrd="0" destOrd="0" presId="urn:microsoft.com/office/officeart/2005/8/layout/hProcess9"/>
    <dgm:cxn modelId="{71CAEFF7-8B86-40AA-BE51-471128DA5527}" srcId="{7950F4DC-56F2-4ECF-B144-54851A526C2D}" destId="{190E2164-B296-4083-9E00-D07C6A7B9421}" srcOrd="3" destOrd="0" parTransId="{A8E08AAC-A889-485B-8701-6F0068B2707F}" sibTransId="{9AB7C0F3-F653-4110-BBF6-47EAB6EF53C5}"/>
    <dgm:cxn modelId="{95E951B8-56DC-4741-AF52-A22295415E3D}" type="presOf" srcId="{190E2164-B296-4083-9E00-D07C6A7B9421}" destId="{DD6BA52B-8136-4ED2-BBF0-70CB3B0C6852}" srcOrd="0" destOrd="0" presId="urn:microsoft.com/office/officeart/2005/8/layout/hProcess9"/>
    <dgm:cxn modelId="{D2CF9FF0-4569-4EEE-9D83-F8187664FC1B}" srcId="{7950F4DC-56F2-4ECF-B144-54851A526C2D}" destId="{61C225EE-080E-472D-9F9F-F368811C3F94}" srcOrd="0" destOrd="0" parTransId="{7B1056D7-DD8C-4581-BBBD-82A786E23144}" sibTransId="{1C859A42-52E7-4BE5-828B-98D7083A1F90}"/>
    <dgm:cxn modelId="{6457A6F4-AF90-4E43-AB2D-8991037E1BAD}" type="presOf" srcId="{7950F4DC-56F2-4ECF-B144-54851A526C2D}" destId="{0CD1DD2D-D924-4666-A576-EA53F8DC6813}" srcOrd="0" destOrd="0" presId="urn:microsoft.com/office/officeart/2005/8/layout/hProcess9"/>
    <dgm:cxn modelId="{8D9F309F-985F-4D8F-ADFD-1FA56F96F37D}" srcId="{7950F4DC-56F2-4ECF-B144-54851A526C2D}" destId="{EA817F77-AF5C-4BBF-AFD8-23CA08549E97}" srcOrd="1" destOrd="0" parTransId="{102B38CA-48E5-4878-B1FF-592F20CEC93C}" sibTransId="{C95109D7-83B6-45E4-AEAD-B34495833626}"/>
    <dgm:cxn modelId="{C4724C32-3CA6-4D40-9B43-04E36AA52EF1}" type="presParOf" srcId="{0CD1DD2D-D924-4666-A576-EA53F8DC6813}" destId="{EDEC8F07-E339-4A59-A54D-245767FAE6D4}" srcOrd="0" destOrd="0" presId="urn:microsoft.com/office/officeart/2005/8/layout/hProcess9"/>
    <dgm:cxn modelId="{7108B207-27C2-43CC-A792-9AED196BF086}" type="presParOf" srcId="{0CD1DD2D-D924-4666-A576-EA53F8DC6813}" destId="{FA18A27D-AAF2-409F-9023-7D0CF13DBB05}" srcOrd="1" destOrd="0" presId="urn:microsoft.com/office/officeart/2005/8/layout/hProcess9"/>
    <dgm:cxn modelId="{52660C16-4B0F-4B59-AD2F-A495EBC59E17}" type="presParOf" srcId="{FA18A27D-AAF2-409F-9023-7D0CF13DBB05}" destId="{90B192A1-E53A-43C4-8978-67EA72E0C966}" srcOrd="0" destOrd="0" presId="urn:microsoft.com/office/officeart/2005/8/layout/hProcess9"/>
    <dgm:cxn modelId="{162CDF6F-EFFB-46AF-B439-002497DCEFB6}" type="presParOf" srcId="{FA18A27D-AAF2-409F-9023-7D0CF13DBB05}" destId="{1EF12064-22D4-458C-AA8E-90FD10251B2F}" srcOrd="1" destOrd="0" presId="urn:microsoft.com/office/officeart/2005/8/layout/hProcess9"/>
    <dgm:cxn modelId="{4A4CF5EC-CE9B-438F-BF40-DC91FC3DC6A9}" type="presParOf" srcId="{FA18A27D-AAF2-409F-9023-7D0CF13DBB05}" destId="{0F9D502A-22F2-40EE-BDA3-2876BF1F4783}" srcOrd="2" destOrd="0" presId="urn:microsoft.com/office/officeart/2005/8/layout/hProcess9"/>
    <dgm:cxn modelId="{CDF0AB53-099A-4F44-B88F-D1529193E0CC}" type="presParOf" srcId="{FA18A27D-AAF2-409F-9023-7D0CF13DBB05}" destId="{B09A2C3F-1431-4404-8FF9-32B5AC7E9C9E}" srcOrd="3" destOrd="0" presId="urn:microsoft.com/office/officeart/2005/8/layout/hProcess9"/>
    <dgm:cxn modelId="{81668F0E-A6B7-4E61-BE5C-BF1F9DC98E34}" type="presParOf" srcId="{FA18A27D-AAF2-409F-9023-7D0CF13DBB05}" destId="{8310FF66-778D-4522-B8AA-A83DC78AFEB6}" srcOrd="4" destOrd="0" presId="urn:microsoft.com/office/officeart/2005/8/layout/hProcess9"/>
    <dgm:cxn modelId="{21D0BC0B-DC88-4D25-9590-B895791A8C10}" type="presParOf" srcId="{FA18A27D-AAF2-409F-9023-7D0CF13DBB05}" destId="{E9EDB92B-3702-4952-B4F4-E757B725F566}" srcOrd="5" destOrd="0" presId="urn:microsoft.com/office/officeart/2005/8/layout/hProcess9"/>
    <dgm:cxn modelId="{432E027E-96AF-4923-BF18-BD94B7924DE4}" type="presParOf" srcId="{FA18A27D-AAF2-409F-9023-7D0CF13DBB05}" destId="{DD6BA52B-8136-4ED2-BBF0-70CB3B0C6852}" srcOrd="6" destOrd="0" presId="urn:microsoft.com/office/officeart/2005/8/layout/hProcess9"/>
  </dgm:cxnLst>
  <dgm:bg/>
  <dgm:whole/>
</dgm:dataModel>
</file>

<file path=ppt/diagrams/data7.xml><?xml version="1.0" encoding="utf-8"?>
<dgm:dataModel xmlns:dgm="http://schemas.openxmlformats.org/drawingml/2006/diagram" xmlns:a="http://schemas.openxmlformats.org/drawingml/2006/main">
  <dgm:ptLst>
    <dgm:pt modelId="{7950F4DC-56F2-4ECF-B144-54851A526C2D}" type="doc">
      <dgm:prSet loTypeId="urn:microsoft.com/office/officeart/2005/8/layout/list1" loCatId="list" qsTypeId="urn:microsoft.com/office/officeart/2005/8/quickstyle/3d3" qsCatId="3D" csTypeId="urn:microsoft.com/office/officeart/2005/8/colors/colorful5" csCatId="colorful" phldr="1"/>
      <dgm:spPr/>
      <dgm:t>
        <a:bodyPr/>
        <a:lstStyle/>
        <a:p>
          <a:endParaRPr lang="en-US"/>
        </a:p>
      </dgm:t>
    </dgm:pt>
    <dgm:pt modelId="{61C225EE-080E-472D-9F9F-F368811C3F94}">
      <dgm:prSet phldrT="[Text]" custT="1"/>
      <dgm:spPr/>
      <dgm:t>
        <a:bodyPr/>
        <a:lstStyle/>
        <a:p>
          <a:r>
            <a:rPr lang="en-US" sz="2000" b="1" dirty="0" smtClean="0">
              <a:effectLst>
                <a:outerShdw blurRad="38100" dist="38100" dir="2700000" algn="tl">
                  <a:srgbClr val="000000">
                    <a:alpha val="43137"/>
                  </a:srgbClr>
                </a:outerShdw>
              </a:effectLst>
            </a:rPr>
            <a:t>Pure (Parallel)</a:t>
          </a:r>
          <a:endParaRPr lang="en-US" sz="2000" b="1" dirty="0">
            <a:effectLst>
              <a:outerShdw blurRad="38100" dist="38100" dir="2700000" algn="tl">
                <a:srgbClr val="000000">
                  <a:alpha val="43137"/>
                </a:srgbClr>
              </a:outerShdw>
            </a:effectLst>
          </a:endParaRPr>
        </a:p>
      </dgm:t>
    </dgm:pt>
    <dgm:pt modelId="{7B1056D7-DD8C-4581-BBBD-82A786E23144}" type="parTrans" cxnId="{D2CF9FF0-4569-4EEE-9D83-F8187664FC1B}">
      <dgm:prSet/>
      <dgm:spPr/>
      <dgm:t>
        <a:bodyPr/>
        <a:lstStyle/>
        <a:p>
          <a:endParaRPr lang="en-US" sz="2000"/>
        </a:p>
      </dgm:t>
    </dgm:pt>
    <dgm:pt modelId="{1C859A42-52E7-4BE5-828B-98D7083A1F90}" type="sibTrans" cxnId="{D2CF9FF0-4569-4EEE-9D83-F8187664FC1B}">
      <dgm:prSet/>
      <dgm:spPr/>
      <dgm:t>
        <a:bodyPr/>
        <a:lstStyle/>
        <a:p>
          <a:endParaRPr lang="en-US" sz="2000"/>
        </a:p>
      </dgm:t>
    </dgm:pt>
    <dgm:pt modelId="{DA247420-EAEB-4CF3-9FBE-7B8B454B4442}">
      <dgm:prSet phldrT="[Text]" custT="1"/>
      <dgm:spPr/>
      <dgm:t>
        <a:bodyPr/>
        <a:lstStyle/>
        <a:p>
          <a:r>
            <a:rPr lang="en-US" sz="2000" b="1" dirty="0" smtClean="0">
              <a:effectLst>
                <a:outerShdw blurRad="38100" dist="38100" dir="2700000" algn="tl">
                  <a:srgbClr val="000000">
                    <a:alpha val="43137"/>
                  </a:srgbClr>
                </a:outerShdw>
              </a:effectLst>
            </a:rPr>
            <a:t>Illustrative</a:t>
          </a:r>
          <a:endParaRPr lang="en-US" sz="2000" b="1" dirty="0">
            <a:effectLst>
              <a:outerShdw blurRad="38100" dist="38100" dir="2700000" algn="tl">
                <a:srgbClr val="000000">
                  <a:alpha val="43137"/>
                </a:srgbClr>
              </a:outerShdw>
            </a:effectLst>
          </a:endParaRPr>
        </a:p>
      </dgm:t>
    </dgm:pt>
    <dgm:pt modelId="{90A03677-5F06-4DF5-8F2F-1273CA60D430}" type="parTrans" cxnId="{F5780170-8B2A-42B4-A5BA-5A751220B583}">
      <dgm:prSet/>
      <dgm:spPr/>
      <dgm:t>
        <a:bodyPr/>
        <a:lstStyle/>
        <a:p>
          <a:endParaRPr lang="en-US" sz="2000"/>
        </a:p>
      </dgm:t>
    </dgm:pt>
    <dgm:pt modelId="{4751C486-5F47-4A0C-9C7C-175EAFC286D0}" type="sibTrans" cxnId="{F5780170-8B2A-42B4-A5BA-5A751220B583}">
      <dgm:prSet/>
      <dgm:spPr/>
      <dgm:t>
        <a:bodyPr/>
        <a:lstStyle/>
        <a:p>
          <a:endParaRPr lang="en-US" sz="2000"/>
        </a:p>
      </dgm:t>
    </dgm:pt>
    <dgm:pt modelId="{33C907B1-72EE-404B-8038-DB5DD0A9C710}">
      <dgm:prSet phldrT="[Text]" custT="1"/>
      <dgm:spPr/>
      <dgm:t>
        <a:bodyPr/>
        <a:lstStyle/>
        <a:p>
          <a:r>
            <a:rPr lang="en-US" sz="2000" b="1" dirty="0" smtClean="0">
              <a:effectLst>
                <a:outerShdw blurRad="38100" dist="38100" dir="2700000" algn="tl">
                  <a:srgbClr val="000000">
                    <a:alpha val="43137"/>
                  </a:srgbClr>
                </a:outerShdw>
              </a:effectLst>
            </a:rPr>
            <a:t>Contrasting</a:t>
          </a:r>
          <a:endParaRPr lang="en-US" sz="2000" b="1" dirty="0">
            <a:effectLst>
              <a:outerShdw blurRad="38100" dist="38100" dir="2700000" algn="tl">
                <a:srgbClr val="000000">
                  <a:alpha val="43137"/>
                </a:srgbClr>
              </a:outerShdw>
            </a:effectLst>
          </a:endParaRPr>
        </a:p>
      </dgm:t>
    </dgm:pt>
    <dgm:pt modelId="{F08D4B7F-09D1-45B3-AC87-1648319112D9}" type="parTrans" cxnId="{A8F73523-BF0D-4DBA-B24F-51C5CF6583A4}">
      <dgm:prSet/>
      <dgm:spPr/>
      <dgm:t>
        <a:bodyPr/>
        <a:lstStyle/>
        <a:p>
          <a:endParaRPr lang="en-US" sz="2000"/>
        </a:p>
      </dgm:t>
    </dgm:pt>
    <dgm:pt modelId="{6EB10621-D196-4FCD-B7D3-89C64568D115}" type="sibTrans" cxnId="{A8F73523-BF0D-4DBA-B24F-51C5CF6583A4}">
      <dgm:prSet/>
      <dgm:spPr/>
      <dgm:t>
        <a:bodyPr/>
        <a:lstStyle/>
        <a:p>
          <a:endParaRPr lang="en-US" sz="2000"/>
        </a:p>
      </dgm:t>
    </dgm:pt>
    <dgm:pt modelId="{D2A1C8C4-82D4-4FCD-88F1-A94A8104C364}">
      <dgm:prSet phldrT="[Text]" custT="1"/>
      <dgm:spPr/>
      <dgm:t>
        <a:bodyPr/>
        <a:lstStyle/>
        <a:p>
          <a:r>
            <a:rPr lang="en-US" sz="1400" dirty="0" smtClean="0"/>
            <a:t>Colossians 3:18-21 discusses Family Relations</a:t>
          </a:r>
          <a:endParaRPr lang="en-US" sz="1400" dirty="0"/>
        </a:p>
      </dgm:t>
    </dgm:pt>
    <dgm:pt modelId="{353F99B2-8B19-4751-8518-013F0F2C1862}" type="parTrans" cxnId="{2BE6FF86-AC07-4361-B62B-FE5614860D06}">
      <dgm:prSet/>
      <dgm:spPr/>
      <dgm:t>
        <a:bodyPr/>
        <a:lstStyle/>
        <a:p>
          <a:endParaRPr lang="en-US" sz="2000"/>
        </a:p>
      </dgm:t>
    </dgm:pt>
    <dgm:pt modelId="{79FDCF97-74C5-4DA2-8737-E5DDFB4F3C82}" type="sibTrans" cxnId="{2BE6FF86-AC07-4361-B62B-FE5614860D06}">
      <dgm:prSet/>
      <dgm:spPr/>
      <dgm:t>
        <a:bodyPr/>
        <a:lstStyle/>
        <a:p>
          <a:endParaRPr lang="en-US" sz="2000"/>
        </a:p>
      </dgm:t>
    </dgm:pt>
    <dgm:pt modelId="{2940EE37-0935-4293-8864-CE45128610A4}">
      <dgm:prSet phldrT="[Text]" custT="1"/>
      <dgm:spPr/>
      <dgm:t>
        <a:bodyPr/>
        <a:lstStyle/>
        <a:p>
          <a:r>
            <a:rPr lang="en-US" sz="1400" dirty="0" smtClean="0"/>
            <a:t>I Peter 5:5-10 shares a promise that if you are humble, God will lift you up and after you have suffered, God will restore you.</a:t>
          </a:r>
          <a:endParaRPr lang="en-US" sz="1400" dirty="0"/>
        </a:p>
      </dgm:t>
    </dgm:pt>
    <dgm:pt modelId="{CE5B88F6-FA22-4259-89CB-F5D8BA46760E}" type="parTrans" cxnId="{3D1097F7-4F1A-4D5E-BE59-379871184FC1}">
      <dgm:prSet/>
      <dgm:spPr/>
      <dgm:t>
        <a:bodyPr/>
        <a:lstStyle/>
        <a:p>
          <a:endParaRPr lang="en-US" sz="2000"/>
        </a:p>
      </dgm:t>
    </dgm:pt>
    <dgm:pt modelId="{60D570B6-5459-49FB-AF94-B2CEF003588F}" type="sibTrans" cxnId="{3D1097F7-4F1A-4D5E-BE59-379871184FC1}">
      <dgm:prSet/>
      <dgm:spPr/>
      <dgm:t>
        <a:bodyPr/>
        <a:lstStyle/>
        <a:p>
          <a:endParaRPr lang="en-US" sz="2000"/>
        </a:p>
      </dgm:t>
    </dgm:pt>
    <dgm:pt modelId="{56C1A2EF-0600-4C30-8D43-BADD5D6A44B4}">
      <dgm:prSet phldrT="[Text]" custT="1"/>
      <dgm:spPr/>
      <dgm:t>
        <a:bodyPr/>
        <a:lstStyle/>
        <a:p>
          <a:r>
            <a:rPr lang="en-US" sz="1400" dirty="0" smtClean="0"/>
            <a:t>I Corinthians 11:5 Paul gives tacit permission for women to “prophesy” to the congregation in a church meeting.</a:t>
          </a:r>
          <a:endParaRPr lang="en-US" sz="1400" dirty="0"/>
        </a:p>
      </dgm:t>
    </dgm:pt>
    <dgm:pt modelId="{32C1920D-1186-4281-8445-007018EEDA9F}" type="parTrans" cxnId="{9AA91E54-E764-4D60-997F-F968FA608D34}">
      <dgm:prSet/>
      <dgm:spPr/>
      <dgm:t>
        <a:bodyPr/>
        <a:lstStyle/>
        <a:p>
          <a:endParaRPr lang="en-US" sz="2000"/>
        </a:p>
      </dgm:t>
    </dgm:pt>
    <dgm:pt modelId="{A9A8D579-66C4-479B-BC21-4AEF8F0F413C}" type="sibTrans" cxnId="{9AA91E54-E764-4D60-997F-F968FA608D34}">
      <dgm:prSet/>
      <dgm:spPr/>
      <dgm:t>
        <a:bodyPr/>
        <a:lstStyle/>
        <a:p>
          <a:endParaRPr lang="en-US" sz="2000"/>
        </a:p>
      </dgm:t>
    </dgm:pt>
    <dgm:pt modelId="{E3FECB9B-3120-4F31-96EE-A31880112C63}">
      <dgm:prSet phldrT="[Text]" custT="1"/>
      <dgm:spPr/>
      <dgm:t>
        <a:bodyPr/>
        <a:lstStyle/>
        <a:p>
          <a:r>
            <a:rPr lang="en-US" sz="2000" b="1" dirty="0" smtClean="0">
              <a:effectLst>
                <a:outerShdw blurRad="38100" dist="38100" dir="2700000" algn="tl">
                  <a:srgbClr val="000000">
                    <a:alpha val="43137"/>
                  </a:srgbClr>
                </a:outerShdw>
              </a:effectLst>
            </a:rPr>
            <a:t>Historical</a:t>
          </a:r>
          <a:endParaRPr lang="en-US" sz="2000" b="1" dirty="0">
            <a:effectLst>
              <a:outerShdw blurRad="38100" dist="38100" dir="2700000" algn="tl">
                <a:srgbClr val="000000">
                  <a:alpha val="43137"/>
                </a:srgbClr>
              </a:outerShdw>
            </a:effectLst>
          </a:endParaRPr>
        </a:p>
      </dgm:t>
    </dgm:pt>
    <dgm:pt modelId="{F4E9FDF2-4A64-4197-9A85-05846C1E633E}" type="parTrans" cxnId="{6260B1F1-7CC4-4A82-B700-AD9FD3868942}">
      <dgm:prSet/>
      <dgm:spPr/>
      <dgm:t>
        <a:bodyPr/>
        <a:lstStyle/>
        <a:p>
          <a:endParaRPr lang="en-US" sz="2000"/>
        </a:p>
      </dgm:t>
    </dgm:pt>
    <dgm:pt modelId="{01162A53-DD72-4F74-AC47-5C5041290BB2}" type="sibTrans" cxnId="{6260B1F1-7CC4-4A82-B700-AD9FD3868942}">
      <dgm:prSet/>
      <dgm:spPr/>
      <dgm:t>
        <a:bodyPr/>
        <a:lstStyle/>
        <a:p>
          <a:endParaRPr lang="en-US" sz="2000"/>
        </a:p>
      </dgm:t>
    </dgm:pt>
    <dgm:pt modelId="{56F8AC06-6BEA-425D-B58B-ADFFA459B92A}">
      <dgm:prSet phldrT="[Text]" custT="1"/>
      <dgm:spPr/>
      <dgm:t>
        <a:bodyPr/>
        <a:lstStyle/>
        <a:p>
          <a:r>
            <a:rPr lang="en-US" sz="1400" dirty="0" smtClean="0"/>
            <a:t>Philippians 1:9 Paul prays that his reader’s love may abound</a:t>
          </a:r>
          <a:endParaRPr lang="en-US" sz="1400" dirty="0"/>
        </a:p>
      </dgm:t>
    </dgm:pt>
    <dgm:pt modelId="{235F44DB-11C3-431F-8289-225D2D2E71C3}" type="parTrans" cxnId="{A819DBB0-EF37-4AB0-8357-D05A14C63873}">
      <dgm:prSet/>
      <dgm:spPr/>
      <dgm:t>
        <a:bodyPr/>
        <a:lstStyle/>
        <a:p>
          <a:endParaRPr lang="en-US" sz="2000"/>
        </a:p>
      </dgm:t>
    </dgm:pt>
    <dgm:pt modelId="{A904F7D3-CC34-4EBB-9972-53F3572ADFCA}" type="sibTrans" cxnId="{A819DBB0-EF37-4AB0-8357-D05A14C63873}">
      <dgm:prSet/>
      <dgm:spPr/>
      <dgm:t>
        <a:bodyPr/>
        <a:lstStyle/>
        <a:p>
          <a:endParaRPr lang="en-US" sz="2000"/>
        </a:p>
      </dgm:t>
    </dgm:pt>
    <dgm:pt modelId="{70E5AF64-135C-4D02-994C-A1768AD4F23C}">
      <dgm:prSet phldrT="[Text]" custT="1"/>
      <dgm:spPr/>
      <dgm:t>
        <a:bodyPr/>
        <a:lstStyle/>
        <a:p>
          <a:r>
            <a:rPr lang="en-US" sz="2000" b="1" dirty="0" smtClean="0">
              <a:effectLst>
                <a:outerShdw blurRad="38100" dist="38100" dir="2700000" algn="tl">
                  <a:srgbClr val="000000">
                    <a:alpha val="43137"/>
                  </a:srgbClr>
                </a:outerShdw>
              </a:effectLst>
            </a:rPr>
            <a:t>Explanatory</a:t>
          </a:r>
          <a:endParaRPr lang="en-US" sz="2000" b="1" dirty="0">
            <a:effectLst>
              <a:outerShdw blurRad="38100" dist="38100" dir="2700000" algn="tl">
                <a:srgbClr val="000000">
                  <a:alpha val="43137"/>
                </a:srgbClr>
              </a:outerShdw>
            </a:effectLst>
          </a:endParaRPr>
        </a:p>
      </dgm:t>
    </dgm:pt>
    <dgm:pt modelId="{BDA7E027-2FF1-48EA-B649-0B01E4CC06A9}" type="parTrans" cxnId="{84293CD3-5791-449B-B009-F984493081AD}">
      <dgm:prSet/>
      <dgm:spPr/>
      <dgm:t>
        <a:bodyPr/>
        <a:lstStyle/>
        <a:p>
          <a:endParaRPr lang="en-US" sz="2000"/>
        </a:p>
      </dgm:t>
    </dgm:pt>
    <dgm:pt modelId="{F0854DCA-F4D9-49AF-BBB5-E5FD93DC628A}" type="sibTrans" cxnId="{84293CD3-5791-449B-B009-F984493081AD}">
      <dgm:prSet/>
      <dgm:spPr/>
      <dgm:t>
        <a:bodyPr/>
        <a:lstStyle/>
        <a:p>
          <a:endParaRPr lang="en-US" sz="2000"/>
        </a:p>
      </dgm:t>
    </dgm:pt>
    <dgm:pt modelId="{765D3717-AC23-407E-8525-C33F993B30E8}">
      <dgm:prSet phldrT="[Text]" custT="1"/>
      <dgm:spPr/>
      <dgm:t>
        <a:bodyPr/>
        <a:lstStyle/>
        <a:p>
          <a:r>
            <a:rPr lang="en-US" sz="1400" dirty="0" smtClean="0"/>
            <a:t>Hebrews 11 (By Faith…)</a:t>
          </a:r>
          <a:endParaRPr lang="en-US" sz="1400" dirty="0"/>
        </a:p>
      </dgm:t>
    </dgm:pt>
    <dgm:pt modelId="{A37B537A-9BDF-44C8-8290-2A9A0861C2DC}" type="parTrans" cxnId="{04E4B073-407A-46EB-B1BD-98330FDDCA3E}">
      <dgm:prSet/>
      <dgm:spPr/>
      <dgm:t>
        <a:bodyPr/>
        <a:lstStyle/>
        <a:p>
          <a:endParaRPr lang="en-US" sz="2000"/>
        </a:p>
      </dgm:t>
    </dgm:pt>
    <dgm:pt modelId="{C8C1831E-62E4-4970-8202-0F6577115B8D}" type="sibTrans" cxnId="{04E4B073-407A-46EB-B1BD-98330FDDCA3E}">
      <dgm:prSet/>
      <dgm:spPr/>
      <dgm:t>
        <a:bodyPr/>
        <a:lstStyle/>
        <a:p>
          <a:endParaRPr lang="en-US" sz="2000"/>
        </a:p>
      </dgm:t>
    </dgm:pt>
    <dgm:pt modelId="{551A8F21-B53F-4C22-BDE6-1939E342865F}">
      <dgm:prSet phldrT="[Text]" custT="1"/>
      <dgm:spPr/>
      <dgm:t>
        <a:bodyPr/>
        <a:lstStyle/>
        <a:p>
          <a:r>
            <a:rPr lang="en-US" sz="1400" dirty="0" smtClean="0"/>
            <a:t>Ephesians 5:22-6:4 discusses the same information in more detail</a:t>
          </a:r>
          <a:endParaRPr lang="en-US" sz="1400" dirty="0"/>
        </a:p>
      </dgm:t>
    </dgm:pt>
    <dgm:pt modelId="{07F9C4C1-53CE-419E-B029-24D3994D8459}" type="parTrans" cxnId="{AA80375F-9421-4C1C-A960-D2A065DE2C61}">
      <dgm:prSet/>
      <dgm:spPr/>
      <dgm:t>
        <a:bodyPr/>
        <a:lstStyle/>
        <a:p>
          <a:endParaRPr lang="en-US" sz="2000"/>
        </a:p>
      </dgm:t>
    </dgm:pt>
    <dgm:pt modelId="{4D860473-467A-46F2-8354-AF1DD5876AC6}" type="sibTrans" cxnId="{AA80375F-9421-4C1C-A960-D2A065DE2C61}">
      <dgm:prSet/>
      <dgm:spPr/>
      <dgm:t>
        <a:bodyPr/>
        <a:lstStyle/>
        <a:p>
          <a:endParaRPr lang="en-US" sz="2000"/>
        </a:p>
      </dgm:t>
    </dgm:pt>
    <dgm:pt modelId="{3BFD660F-E8EA-4FD1-AB01-2FAE68F1C4E5}">
      <dgm:prSet phldrT="[Text]" custT="1"/>
      <dgm:spPr/>
      <dgm:t>
        <a:bodyPr/>
        <a:lstStyle/>
        <a:p>
          <a:r>
            <a:rPr lang="en-US" sz="1400" dirty="0" smtClean="0"/>
            <a:t>I Corinthians 13 explains what Christian Love ought to be</a:t>
          </a:r>
          <a:endParaRPr lang="en-US" sz="1400" dirty="0"/>
        </a:p>
      </dgm:t>
    </dgm:pt>
    <dgm:pt modelId="{1E9CEC62-DE49-40DB-8E5C-2E722BC3BE3A}" type="parTrans" cxnId="{77A65165-BE98-4534-BA78-8C7D1E6A76D3}">
      <dgm:prSet/>
      <dgm:spPr/>
      <dgm:t>
        <a:bodyPr/>
        <a:lstStyle/>
        <a:p>
          <a:endParaRPr lang="en-US" sz="2000"/>
        </a:p>
      </dgm:t>
    </dgm:pt>
    <dgm:pt modelId="{62F32389-F49F-4FDE-87C1-D0DAFFCDDDBB}" type="sibTrans" cxnId="{77A65165-BE98-4534-BA78-8C7D1E6A76D3}">
      <dgm:prSet/>
      <dgm:spPr/>
      <dgm:t>
        <a:bodyPr/>
        <a:lstStyle/>
        <a:p>
          <a:endParaRPr lang="en-US" sz="2000"/>
        </a:p>
      </dgm:t>
    </dgm:pt>
    <dgm:pt modelId="{F2BA268E-CEDE-4773-903B-FFBF56C15463}">
      <dgm:prSet phldrT="[Text]" custT="1"/>
      <dgm:spPr/>
      <dgm:t>
        <a:bodyPr/>
        <a:lstStyle/>
        <a:p>
          <a:r>
            <a:rPr lang="en-US" sz="1400" dirty="0" smtClean="0"/>
            <a:t>Reference the stories to which the writer is referring.</a:t>
          </a:r>
          <a:endParaRPr lang="en-US" sz="1400" dirty="0"/>
        </a:p>
      </dgm:t>
    </dgm:pt>
    <dgm:pt modelId="{1D1EC20D-7E33-45F6-9715-AA6595A2EC93}" type="parTrans" cxnId="{C1DEDCC0-0620-45BE-A7F0-B3D84A63193B}">
      <dgm:prSet/>
      <dgm:spPr/>
      <dgm:t>
        <a:bodyPr/>
        <a:lstStyle/>
        <a:p>
          <a:endParaRPr lang="en-US" sz="2000"/>
        </a:p>
      </dgm:t>
    </dgm:pt>
    <dgm:pt modelId="{74EF7C47-E0B2-4268-AC1C-844FF0727655}" type="sibTrans" cxnId="{C1DEDCC0-0620-45BE-A7F0-B3D84A63193B}">
      <dgm:prSet/>
      <dgm:spPr/>
      <dgm:t>
        <a:bodyPr/>
        <a:lstStyle/>
        <a:p>
          <a:endParaRPr lang="en-US" sz="2000"/>
        </a:p>
      </dgm:t>
    </dgm:pt>
    <dgm:pt modelId="{19F096CC-0655-4190-B6C8-A448B17D99BF}">
      <dgm:prSet phldrT="[Text]" custT="1"/>
      <dgm:spPr/>
      <dgm:t>
        <a:bodyPr/>
        <a:lstStyle/>
        <a:p>
          <a:r>
            <a:rPr lang="en-US" sz="1400" dirty="0" smtClean="0"/>
            <a:t>Joseph’s time in Egypt illustrates all these principles and show an example when God fulfilled his promise.</a:t>
          </a:r>
          <a:endParaRPr lang="en-US" sz="1400" dirty="0"/>
        </a:p>
      </dgm:t>
    </dgm:pt>
    <dgm:pt modelId="{C7CCD1D2-4C17-4EDC-A352-A72BFA3342EF}" type="parTrans" cxnId="{1280BEAE-2DD3-4333-AC78-609AC85A2DBC}">
      <dgm:prSet/>
      <dgm:spPr/>
      <dgm:t>
        <a:bodyPr/>
        <a:lstStyle/>
        <a:p>
          <a:endParaRPr lang="en-US" sz="2000"/>
        </a:p>
      </dgm:t>
    </dgm:pt>
    <dgm:pt modelId="{8A1F5333-BB70-40AE-9B86-7A2E05BE074E}" type="sibTrans" cxnId="{1280BEAE-2DD3-4333-AC78-609AC85A2DBC}">
      <dgm:prSet/>
      <dgm:spPr/>
      <dgm:t>
        <a:bodyPr/>
        <a:lstStyle/>
        <a:p>
          <a:endParaRPr lang="en-US" sz="2000"/>
        </a:p>
      </dgm:t>
    </dgm:pt>
    <dgm:pt modelId="{BC4FC136-6396-4F48-87CF-207CFE109876}">
      <dgm:prSet phldrT="[Text]" custT="1"/>
      <dgm:spPr/>
      <dgm:t>
        <a:bodyPr/>
        <a:lstStyle/>
        <a:p>
          <a:r>
            <a:rPr lang="en-US" sz="1400" dirty="0" smtClean="0"/>
            <a:t>This would seem to be disallowed by Paul in the same letter in 14:34-35.</a:t>
          </a:r>
          <a:endParaRPr lang="en-US" sz="1400" dirty="0"/>
        </a:p>
      </dgm:t>
    </dgm:pt>
    <dgm:pt modelId="{E301E0AA-DAB1-407F-A620-91E383FB86FF}" type="parTrans" cxnId="{A8499577-3860-4C84-9E76-41620CB1F744}">
      <dgm:prSet/>
      <dgm:spPr/>
      <dgm:t>
        <a:bodyPr/>
        <a:lstStyle/>
        <a:p>
          <a:endParaRPr lang="en-US" sz="2000"/>
        </a:p>
      </dgm:t>
    </dgm:pt>
    <dgm:pt modelId="{3283D6AC-C988-4796-9EA7-AE4B399506B9}" type="sibTrans" cxnId="{A8499577-3860-4C84-9E76-41620CB1F744}">
      <dgm:prSet/>
      <dgm:spPr/>
      <dgm:t>
        <a:bodyPr/>
        <a:lstStyle/>
        <a:p>
          <a:endParaRPr lang="en-US" sz="2000"/>
        </a:p>
      </dgm:t>
    </dgm:pt>
    <dgm:pt modelId="{768F67A9-9753-470A-92C9-C4E728B30F64}" type="pres">
      <dgm:prSet presAssocID="{7950F4DC-56F2-4ECF-B144-54851A526C2D}" presName="linear" presStyleCnt="0">
        <dgm:presLayoutVars>
          <dgm:dir/>
          <dgm:animLvl val="lvl"/>
          <dgm:resizeHandles val="exact"/>
        </dgm:presLayoutVars>
      </dgm:prSet>
      <dgm:spPr/>
      <dgm:t>
        <a:bodyPr/>
        <a:lstStyle/>
        <a:p>
          <a:endParaRPr lang="en-US"/>
        </a:p>
      </dgm:t>
    </dgm:pt>
    <dgm:pt modelId="{988ACCCF-52ED-4765-AC01-13E4FF146598}" type="pres">
      <dgm:prSet presAssocID="{61C225EE-080E-472D-9F9F-F368811C3F94}" presName="parentLin" presStyleCnt="0"/>
      <dgm:spPr/>
    </dgm:pt>
    <dgm:pt modelId="{99178963-24F0-4128-BF24-498E0375C02A}" type="pres">
      <dgm:prSet presAssocID="{61C225EE-080E-472D-9F9F-F368811C3F94}" presName="parentLeftMargin" presStyleLbl="node1" presStyleIdx="0" presStyleCnt="5"/>
      <dgm:spPr/>
      <dgm:t>
        <a:bodyPr/>
        <a:lstStyle/>
        <a:p>
          <a:endParaRPr lang="en-US"/>
        </a:p>
      </dgm:t>
    </dgm:pt>
    <dgm:pt modelId="{458709A2-A3EF-4F2E-BE9C-6CA7BA608320}" type="pres">
      <dgm:prSet presAssocID="{61C225EE-080E-472D-9F9F-F368811C3F94}" presName="parentText" presStyleLbl="node1" presStyleIdx="0" presStyleCnt="5">
        <dgm:presLayoutVars>
          <dgm:chMax val="0"/>
          <dgm:bulletEnabled val="1"/>
        </dgm:presLayoutVars>
      </dgm:prSet>
      <dgm:spPr/>
      <dgm:t>
        <a:bodyPr/>
        <a:lstStyle/>
        <a:p>
          <a:endParaRPr lang="en-US"/>
        </a:p>
      </dgm:t>
    </dgm:pt>
    <dgm:pt modelId="{4FFC5DFB-8564-41F1-88DD-6518E50737AD}" type="pres">
      <dgm:prSet presAssocID="{61C225EE-080E-472D-9F9F-F368811C3F94}" presName="negativeSpace" presStyleCnt="0"/>
      <dgm:spPr/>
    </dgm:pt>
    <dgm:pt modelId="{E0EA3407-58BB-4774-9C6B-7E7D3F76181F}" type="pres">
      <dgm:prSet presAssocID="{61C225EE-080E-472D-9F9F-F368811C3F94}" presName="childText" presStyleLbl="conFgAcc1" presStyleIdx="0" presStyleCnt="5">
        <dgm:presLayoutVars>
          <dgm:bulletEnabled val="1"/>
        </dgm:presLayoutVars>
      </dgm:prSet>
      <dgm:spPr/>
      <dgm:t>
        <a:bodyPr/>
        <a:lstStyle/>
        <a:p>
          <a:endParaRPr lang="en-US"/>
        </a:p>
      </dgm:t>
    </dgm:pt>
    <dgm:pt modelId="{9C288696-2E1E-4D3E-998C-A82E51D7B7C4}" type="pres">
      <dgm:prSet presAssocID="{1C859A42-52E7-4BE5-828B-98D7083A1F90}" presName="spaceBetweenRectangles" presStyleCnt="0"/>
      <dgm:spPr/>
    </dgm:pt>
    <dgm:pt modelId="{D22DF465-2927-4540-B0E5-9A85D3457F09}" type="pres">
      <dgm:prSet presAssocID="{DA247420-EAEB-4CF3-9FBE-7B8B454B4442}" presName="parentLin" presStyleCnt="0"/>
      <dgm:spPr/>
    </dgm:pt>
    <dgm:pt modelId="{BFF0E35D-184F-4A5C-BBF6-02BC070A2B52}" type="pres">
      <dgm:prSet presAssocID="{DA247420-EAEB-4CF3-9FBE-7B8B454B4442}" presName="parentLeftMargin" presStyleLbl="node1" presStyleIdx="0" presStyleCnt="5"/>
      <dgm:spPr/>
      <dgm:t>
        <a:bodyPr/>
        <a:lstStyle/>
        <a:p>
          <a:endParaRPr lang="en-US"/>
        </a:p>
      </dgm:t>
    </dgm:pt>
    <dgm:pt modelId="{9324A869-07FD-4805-82C7-0E6592F0B2DC}" type="pres">
      <dgm:prSet presAssocID="{DA247420-EAEB-4CF3-9FBE-7B8B454B4442}" presName="parentText" presStyleLbl="node1" presStyleIdx="1" presStyleCnt="5">
        <dgm:presLayoutVars>
          <dgm:chMax val="0"/>
          <dgm:bulletEnabled val="1"/>
        </dgm:presLayoutVars>
      </dgm:prSet>
      <dgm:spPr/>
      <dgm:t>
        <a:bodyPr/>
        <a:lstStyle/>
        <a:p>
          <a:endParaRPr lang="en-US"/>
        </a:p>
      </dgm:t>
    </dgm:pt>
    <dgm:pt modelId="{B3E79781-C5AA-45CD-92C0-7158AFD74F52}" type="pres">
      <dgm:prSet presAssocID="{DA247420-EAEB-4CF3-9FBE-7B8B454B4442}" presName="negativeSpace" presStyleCnt="0"/>
      <dgm:spPr/>
    </dgm:pt>
    <dgm:pt modelId="{734B0C6D-D92C-4744-8D99-48C9207EA4B3}" type="pres">
      <dgm:prSet presAssocID="{DA247420-EAEB-4CF3-9FBE-7B8B454B4442}" presName="childText" presStyleLbl="conFgAcc1" presStyleIdx="1" presStyleCnt="5">
        <dgm:presLayoutVars>
          <dgm:bulletEnabled val="1"/>
        </dgm:presLayoutVars>
      </dgm:prSet>
      <dgm:spPr/>
      <dgm:t>
        <a:bodyPr/>
        <a:lstStyle/>
        <a:p>
          <a:endParaRPr lang="en-US"/>
        </a:p>
      </dgm:t>
    </dgm:pt>
    <dgm:pt modelId="{9659880C-ECCA-4A6E-BCAD-C5C837514405}" type="pres">
      <dgm:prSet presAssocID="{4751C486-5F47-4A0C-9C7C-175EAFC286D0}" presName="spaceBetweenRectangles" presStyleCnt="0"/>
      <dgm:spPr/>
    </dgm:pt>
    <dgm:pt modelId="{6B00803B-C80E-4552-91E9-3916AAD0A53C}" type="pres">
      <dgm:prSet presAssocID="{33C907B1-72EE-404B-8038-DB5DD0A9C710}" presName="parentLin" presStyleCnt="0"/>
      <dgm:spPr/>
    </dgm:pt>
    <dgm:pt modelId="{38B25279-523F-47CD-B0A8-53B072F315CB}" type="pres">
      <dgm:prSet presAssocID="{33C907B1-72EE-404B-8038-DB5DD0A9C710}" presName="parentLeftMargin" presStyleLbl="node1" presStyleIdx="1" presStyleCnt="5"/>
      <dgm:spPr/>
      <dgm:t>
        <a:bodyPr/>
        <a:lstStyle/>
        <a:p>
          <a:endParaRPr lang="en-US"/>
        </a:p>
      </dgm:t>
    </dgm:pt>
    <dgm:pt modelId="{B161D2BA-495F-491F-9C62-22CD14FD317B}" type="pres">
      <dgm:prSet presAssocID="{33C907B1-72EE-404B-8038-DB5DD0A9C710}" presName="parentText" presStyleLbl="node1" presStyleIdx="2" presStyleCnt="5">
        <dgm:presLayoutVars>
          <dgm:chMax val="0"/>
          <dgm:bulletEnabled val="1"/>
        </dgm:presLayoutVars>
      </dgm:prSet>
      <dgm:spPr/>
      <dgm:t>
        <a:bodyPr/>
        <a:lstStyle/>
        <a:p>
          <a:endParaRPr lang="en-US"/>
        </a:p>
      </dgm:t>
    </dgm:pt>
    <dgm:pt modelId="{886625DE-A821-4B5B-8C37-73F7A5676021}" type="pres">
      <dgm:prSet presAssocID="{33C907B1-72EE-404B-8038-DB5DD0A9C710}" presName="negativeSpace" presStyleCnt="0"/>
      <dgm:spPr/>
    </dgm:pt>
    <dgm:pt modelId="{F248A2CC-6C0D-4DE7-9674-C5134918ABCA}" type="pres">
      <dgm:prSet presAssocID="{33C907B1-72EE-404B-8038-DB5DD0A9C710}" presName="childText" presStyleLbl="conFgAcc1" presStyleIdx="2" presStyleCnt="5">
        <dgm:presLayoutVars>
          <dgm:bulletEnabled val="1"/>
        </dgm:presLayoutVars>
      </dgm:prSet>
      <dgm:spPr/>
      <dgm:t>
        <a:bodyPr/>
        <a:lstStyle/>
        <a:p>
          <a:endParaRPr lang="en-US"/>
        </a:p>
      </dgm:t>
    </dgm:pt>
    <dgm:pt modelId="{73976C43-13F0-43E8-B632-3678A1EECC6D}" type="pres">
      <dgm:prSet presAssocID="{6EB10621-D196-4FCD-B7D3-89C64568D115}" presName="spaceBetweenRectangles" presStyleCnt="0"/>
      <dgm:spPr/>
    </dgm:pt>
    <dgm:pt modelId="{7ECBE8ED-A5E6-4DBA-99CD-A5FAC0201444}" type="pres">
      <dgm:prSet presAssocID="{E3FECB9B-3120-4F31-96EE-A31880112C63}" presName="parentLin" presStyleCnt="0"/>
      <dgm:spPr/>
    </dgm:pt>
    <dgm:pt modelId="{46B52E43-D21C-40FC-A5BE-BD69C8406C20}" type="pres">
      <dgm:prSet presAssocID="{E3FECB9B-3120-4F31-96EE-A31880112C63}" presName="parentLeftMargin" presStyleLbl="node1" presStyleIdx="2" presStyleCnt="5"/>
      <dgm:spPr/>
      <dgm:t>
        <a:bodyPr/>
        <a:lstStyle/>
        <a:p>
          <a:endParaRPr lang="en-US"/>
        </a:p>
      </dgm:t>
    </dgm:pt>
    <dgm:pt modelId="{BC9FF588-4DF6-44B8-9A1E-CFF99DFA34AB}" type="pres">
      <dgm:prSet presAssocID="{E3FECB9B-3120-4F31-96EE-A31880112C63}" presName="parentText" presStyleLbl="node1" presStyleIdx="3" presStyleCnt="5">
        <dgm:presLayoutVars>
          <dgm:chMax val="0"/>
          <dgm:bulletEnabled val="1"/>
        </dgm:presLayoutVars>
      </dgm:prSet>
      <dgm:spPr/>
      <dgm:t>
        <a:bodyPr/>
        <a:lstStyle/>
        <a:p>
          <a:endParaRPr lang="en-US"/>
        </a:p>
      </dgm:t>
    </dgm:pt>
    <dgm:pt modelId="{F97E20BF-CB6F-4C33-97FC-BCE9EA4C2D83}" type="pres">
      <dgm:prSet presAssocID="{E3FECB9B-3120-4F31-96EE-A31880112C63}" presName="negativeSpace" presStyleCnt="0"/>
      <dgm:spPr/>
    </dgm:pt>
    <dgm:pt modelId="{B6672EC5-76C1-45CA-8E36-3ED14AF12423}" type="pres">
      <dgm:prSet presAssocID="{E3FECB9B-3120-4F31-96EE-A31880112C63}" presName="childText" presStyleLbl="conFgAcc1" presStyleIdx="3" presStyleCnt="5">
        <dgm:presLayoutVars>
          <dgm:bulletEnabled val="1"/>
        </dgm:presLayoutVars>
      </dgm:prSet>
      <dgm:spPr/>
      <dgm:t>
        <a:bodyPr/>
        <a:lstStyle/>
        <a:p>
          <a:endParaRPr lang="en-US"/>
        </a:p>
      </dgm:t>
    </dgm:pt>
    <dgm:pt modelId="{376458E1-0F3B-4357-872F-28CB956250CB}" type="pres">
      <dgm:prSet presAssocID="{01162A53-DD72-4F74-AC47-5C5041290BB2}" presName="spaceBetweenRectangles" presStyleCnt="0"/>
      <dgm:spPr/>
    </dgm:pt>
    <dgm:pt modelId="{2E534867-E0C2-4DB8-A534-C09E0F874232}" type="pres">
      <dgm:prSet presAssocID="{70E5AF64-135C-4D02-994C-A1768AD4F23C}" presName="parentLin" presStyleCnt="0"/>
      <dgm:spPr/>
    </dgm:pt>
    <dgm:pt modelId="{1BDE41E5-3E68-484E-A144-1405D78FD2F3}" type="pres">
      <dgm:prSet presAssocID="{70E5AF64-135C-4D02-994C-A1768AD4F23C}" presName="parentLeftMargin" presStyleLbl="node1" presStyleIdx="3" presStyleCnt="5"/>
      <dgm:spPr/>
      <dgm:t>
        <a:bodyPr/>
        <a:lstStyle/>
        <a:p>
          <a:endParaRPr lang="en-US"/>
        </a:p>
      </dgm:t>
    </dgm:pt>
    <dgm:pt modelId="{4FC6B183-34FD-40F6-ACC5-DDFB2211FDF6}" type="pres">
      <dgm:prSet presAssocID="{70E5AF64-135C-4D02-994C-A1768AD4F23C}" presName="parentText" presStyleLbl="node1" presStyleIdx="4" presStyleCnt="5">
        <dgm:presLayoutVars>
          <dgm:chMax val="0"/>
          <dgm:bulletEnabled val="1"/>
        </dgm:presLayoutVars>
      </dgm:prSet>
      <dgm:spPr/>
      <dgm:t>
        <a:bodyPr/>
        <a:lstStyle/>
        <a:p>
          <a:endParaRPr lang="en-US"/>
        </a:p>
      </dgm:t>
    </dgm:pt>
    <dgm:pt modelId="{D166C90F-06E7-4486-8187-2F4545E6F6D5}" type="pres">
      <dgm:prSet presAssocID="{70E5AF64-135C-4D02-994C-A1768AD4F23C}" presName="negativeSpace" presStyleCnt="0"/>
      <dgm:spPr/>
    </dgm:pt>
    <dgm:pt modelId="{EB78EA39-3748-40E8-BB42-909FD2A54AE1}" type="pres">
      <dgm:prSet presAssocID="{70E5AF64-135C-4D02-994C-A1768AD4F23C}" presName="childText" presStyleLbl="conFgAcc1" presStyleIdx="4" presStyleCnt="5">
        <dgm:presLayoutVars>
          <dgm:bulletEnabled val="1"/>
        </dgm:presLayoutVars>
      </dgm:prSet>
      <dgm:spPr/>
      <dgm:t>
        <a:bodyPr/>
        <a:lstStyle/>
        <a:p>
          <a:endParaRPr lang="en-US"/>
        </a:p>
      </dgm:t>
    </dgm:pt>
  </dgm:ptLst>
  <dgm:cxnLst>
    <dgm:cxn modelId="{506411A8-E165-4FE5-A189-0B67EB507CE5}" type="presOf" srcId="{70E5AF64-135C-4D02-994C-A1768AD4F23C}" destId="{1BDE41E5-3E68-484E-A144-1405D78FD2F3}" srcOrd="0" destOrd="0" presId="urn:microsoft.com/office/officeart/2005/8/layout/list1"/>
    <dgm:cxn modelId="{3D1097F7-4F1A-4D5E-BE59-379871184FC1}" srcId="{DA247420-EAEB-4CF3-9FBE-7B8B454B4442}" destId="{2940EE37-0935-4293-8864-CE45128610A4}" srcOrd="0" destOrd="0" parTransId="{CE5B88F6-FA22-4259-89CB-F5D8BA46760E}" sibTransId="{60D570B6-5459-49FB-AF94-B2CEF003588F}"/>
    <dgm:cxn modelId="{6260B1F1-7CC4-4A82-B700-AD9FD3868942}" srcId="{7950F4DC-56F2-4ECF-B144-54851A526C2D}" destId="{E3FECB9B-3120-4F31-96EE-A31880112C63}" srcOrd="3" destOrd="0" parTransId="{F4E9FDF2-4A64-4197-9A85-05846C1E633E}" sibTransId="{01162A53-DD72-4F74-AC47-5C5041290BB2}"/>
    <dgm:cxn modelId="{22E9850A-C546-4A56-91C0-C789D0D25FEE}" type="presOf" srcId="{DA247420-EAEB-4CF3-9FBE-7B8B454B4442}" destId="{9324A869-07FD-4805-82C7-0E6592F0B2DC}" srcOrd="1" destOrd="0" presId="urn:microsoft.com/office/officeart/2005/8/layout/list1"/>
    <dgm:cxn modelId="{6FB953A9-31C3-402B-A596-023D7FED6E21}" type="presOf" srcId="{E3FECB9B-3120-4F31-96EE-A31880112C63}" destId="{46B52E43-D21C-40FC-A5BE-BD69C8406C20}" srcOrd="0" destOrd="0" presId="urn:microsoft.com/office/officeart/2005/8/layout/list1"/>
    <dgm:cxn modelId="{A8499577-3860-4C84-9E76-41620CB1F744}" srcId="{33C907B1-72EE-404B-8038-DB5DD0A9C710}" destId="{BC4FC136-6396-4F48-87CF-207CFE109876}" srcOrd="1" destOrd="0" parTransId="{E301E0AA-DAB1-407F-A620-91E383FB86FF}" sibTransId="{3283D6AC-C988-4796-9EA7-AE4B399506B9}"/>
    <dgm:cxn modelId="{F5780170-8B2A-42B4-A5BA-5A751220B583}" srcId="{7950F4DC-56F2-4ECF-B144-54851A526C2D}" destId="{DA247420-EAEB-4CF3-9FBE-7B8B454B4442}" srcOrd="1" destOrd="0" parTransId="{90A03677-5F06-4DF5-8F2F-1273CA60D430}" sibTransId="{4751C486-5F47-4A0C-9C7C-175EAFC286D0}"/>
    <dgm:cxn modelId="{84293CD3-5791-449B-B009-F984493081AD}" srcId="{7950F4DC-56F2-4ECF-B144-54851A526C2D}" destId="{70E5AF64-135C-4D02-994C-A1768AD4F23C}" srcOrd="4" destOrd="0" parTransId="{BDA7E027-2FF1-48EA-B649-0B01E4CC06A9}" sibTransId="{F0854DCA-F4D9-49AF-BBB5-E5FD93DC628A}"/>
    <dgm:cxn modelId="{EA4A9BF4-C8C3-4C06-A42B-BE7409FB0FE0}" type="presOf" srcId="{19F096CC-0655-4190-B6C8-A448B17D99BF}" destId="{734B0C6D-D92C-4744-8D99-48C9207EA4B3}" srcOrd="0" destOrd="1" presId="urn:microsoft.com/office/officeart/2005/8/layout/list1"/>
    <dgm:cxn modelId="{77A65165-BE98-4534-BA78-8C7D1E6A76D3}" srcId="{70E5AF64-135C-4D02-994C-A1768AD4F23C}" destId="{3BFD660F-E8EA-4FD1-AB01-2FAE68F1C4E5}" srcOrd="1" destOrd="0" parTransId="{1E9CEC62-DE49-40DB-8E5C-2E722BC3BE3A}" sibTransId="{62F32389-F49F-4FDE-87C1-D0DAFFCDDDBB}"/>
    <dgm:cxn modelId="{153D86A5-A978-45CD-8629-DD3F9C1A1907}" type="presOf" srcId="{56C1A2EF-0600-4C30-8D43-BADD5D6A44B4}" destId="{F248A2CC-6C0D-4DE7-9674-C5134918ABCA}" srcOrd="0" destOrd="0" presId="urn:microsoft.com/office/officeart/2005/8/layout/list1"/>
    <dgm:cxn modelId="{7E36B2B5-7D9C-445E-897D-763C03EE4769}" type="presOf" srcId="{F2BA268E-CEDE-4773-903B-FFBF56C15463}" destId="{B6672EC5-76C1-45CA-8E36-3ED14AF12423}" srcOrd="0" destOrd="1" presId="urn:microsoft.com/office/officeart/2005/8/layout/list1"/>
    <dgm:cxn modelId="{B6C5E32F-CDEE-458C-8933-94AF3E3C37E9}" type="presOf" srcId="{33C907B1-72EE-404B-8038-DB5DD0A9C710}" destId="{38B25279-523F-47CD-B0A8-53B072F315CB}" srcOrd="0" destOrd="0" presId="urn:microsoft.com/office/officeart/2005/8/layout/list1"/>
    <dgm:cxn modelId="{29039D19-1110-4CCA-828E-4B191D0EF95A}" type="presOf" srcId="{61C225EE-080E-472D-9F9F-F368811C3F94}" destId="{458709A2-A3EF-4F2E-BE9C-6CA7BA608320}" srcOrd="1" destOrd="0" presId="urn:microsoft.com/office/officeart/2005/8/layout/list1"/>
    <dgm:cxn modelId="{A819DBB0-EF37-4AB0-8357-D05A14C63873}" srcId="{70E5AF64-135C-4D02-994C-A1768AD4F23C}" destId="{56F8AC06-6BEA-425D-B58B-ADFFA459B92A}" srcOrd="0" destOrd="0" parTransId="{235F44DB-11C3-431F-8289-225D2D2E71C3}" sibTransId="{A904F7D3-CC34-4EBB-9972-53F3572ADFCA}"/>
    <dgm:cxn modelId="{8C89AD6E-C490-4502-8141-F42DDC884260}" type="presOf" srcId="{33C907B1-72EE-404B-8038-DB5DD0A9C710}" destId="{B161D2BA-495F-491F-9C62-22CD14FD317B}" srcOrd="1" destOrd="0" presId="urn:microsoft.com/office/officeart/2005/8/layout/list1"/>
    <dgm:cxn modelId="{24CCE33C-5202-4411-ABFC-794BE249269A}" type="presOf" srcId="{E3FECB9B-3120-4F31-96EE-A31880112C63}" destId="{BC9FF588-4DF6-44B8-9A1E-CFF99DFA34AB}" srcOrd="1" destOrd="0" presId="urn:microsoft.com/office/officeart/2005/8/layout/list1"/>
    <dgm:cxn modelId="{C1DEDCC0-0620-45BE-A7F0-B3D84A63193B}" srcId="{E3FECB9B-3120-4F31-96EE-A31880112C63}" destId="{F2BA268E-CEDE-4773-903B-FFBF56C15463}" srcOrd="1" destOrd="0" parTransId="{1D1EC20D-7E33-45F6-9715-AA6595A2EC93}" sibTransId="{74EF7C47-E0B2-4268-AC1C-844FF0727655}"/>
    <dgm:cxn modelId="{D17E6411-C0CB-45BA-9872-3432F1F32B38}" type="presOf" srcId="{61C225EE-080E-472D-9F9F-F368811C3F94}" destId="{99178963-24F0-4128-BF24-498E0375C02A}" srcOrd="0" destOrd="0" presId="urn:microsoft.com/office/officeart/2005/8/layout/list1"/>
    <dgm:cxn modelId="{0694FBC8-B7FB-4DCD-A349-A7906E8FD20B}" type="presOf" srcId="{56F8AC06-6BEA-425D-B58B-ADFFA459B92A}" destId="{EB78EA39-3748-40E8-BB42-909FD2A54AE1}" srcOrd="0" destOrd="0" presId="urn:microsoft.com/office/officeart/2005/8/layout/list1"/>
    <dgm:cxn modelId="{F5BC2114-2A33-4E75-B847-A43DB3F86585}" type="presOf" srcId="{BC4FC136-6396-4F48-87CF-207CFE109876}" destId="{F248A2CC-6C0D-4DE7-9674-C5134918ABCA}" srcOrd="0" destOrd="1" presId="urn:microsoft.com/office/officeart/2005/8/layout/list1"/>
    <dgm:cxn modelId="{67472FB5-E4B7-4D1C-8A9C-28C4A94607E6}" type="presOf" srcId="{3BFD660F-E8EA-4FD1-AB01-2FAE68F1C4E5}" destId="{EB78EA39-3748-40E8-BB42-909FD2A54AE1}" srcOrd="0" destOrd="1" presId="urn:microsoft.com/office/officeart/2005/8/layout/list1"/>
    <dgm:cxn modelId="{3264F655-67EC-403E-9782-1C1280A76D5D}" type="presOf" srcId="{551A8F21-B53F-4C22-BDE6-1939E342865F}" destId="{E0EA3407-58BB-4774-9C6B-7E7D3F76181F}" srcOrd="0" destOrd="1" presId="urn:microsoft.com/office/officeart/2005/8/layout/list1"/>
    <dgm:cxn modelId="{36A668A4-10FA-4B71-9225-18410D59234F}" type="presOf" srcId="{765D3717-AC23-407E-8525-C33F993B30E8}" destId="{B6672EC5-76C1-45CA-8E36-3ED14AF12423}" srcOrd="0" destOrd="0" presId="urn:microsoft.com/office/officeart/2005/8/layout/list1"/>
    <dgm:cxn modelId="{2BE6FF86-AC07-4361-B62B-FE5614860D06}" srcId="{61C225EE-080E-472D-9F9F-F368811C3F94}" destId="{D2A1C8C4-82D4-4FCD-88F1-A94A8104C364}" srcOrd="0" destOrd="0" parTransId="{353F99B2-8B19-4751-8518-013F0F2C1862}" sibTransId="{79FDCF97-74C5-4DA2-8737-E5DDFB4F3C82}"/>
    <dgm:cxn modelId="{3187DF2E-B047-4553-836C-692802461B0D}" type="presOf" srcId="{70E5AF64-135C-4D02-994C-A1768AD4F23C}" destId="{4FC6B183-34FD-40F6-ACC5-DDFB2211FDF6}" srcOrd="1" destOrd="0" presId="urn:microsoft.com/office/officeart/2005/8/layout/list1"/>
    <dgm:cxn modelId="{9AA91E54-E764-4D60-997F-F968FA608D34}" srcId="{33C907B1-72EE-404B-8038-DB5DD0A9C710}" destId="{56C1A2EF-0600-4C30-8D43-BADD5D6A44B4}" srcOrd="0" destOrd="0" parTransId="{32C1920D-1186-4281-8445-007018EEDA9F}" sibTransId="{A9A8D579-66C4-479B-BC21-4AEF8F0F413C}"/>
    <dgm:cxn modelId="{04E4B073-407A-46EB-B1BD-98330FDDCA3E}" srcId="{E3FECB9B-3120-4F31-96EE-A31880112C63}" destId="{765D3717-AC23-407E-8525-C33F993B30E8}" srcOrd="0" destOrd="0" parTransId="{A37B537A-9BDF-44C8-8290-2A9A0861C2DC}" sibTransId="{C8C1831E-62E4-4970-8202-0F6577115B8D}"/>
    <dgm:cxn modelId="{A8F73523-BF0D-4DBA-B24F-51C5CF6583A4}" srcId="{7950F4DC-56F2-4ECF-B144-54851A526C2D}" destId="{33C907B1-72EE-404B-8038-DB5DD0A9C710}" srcOrd="2" destOrd="0" parTransId="{F08D4B7F-09D1-45B3-AC87-1648319112D9}" sibTransId="{6EB10621-D196-4FCD-B7D3-89C64568D115}"/>
    <dgm:cxn modelId="{1280BEAE-2DD3-4333-AC78-609AC85A2DBC}" srcId="{DA247420-EAEB-4CF3-9FBE-7B8B454B4442}" destId="{19F096CC-0655-4190-B6C8-A448B17D99BF}" srcOrd="1" destOrd="0" parTransId="{C7CCD1D2-4C17-4EDC-A352-A72BFA3342EF}" sibTransId="{8A1F5333-BB70-40AE-9B86-7A2E05BE074E}"/>
    <dgm:cxn modelId="{E6D8BDAC-2560-4F07-BFEC-B34A62A2F0B3}" type="presOf" srcId="{D2A1C8C4-82D4-4FCD-88F1-A94A8104C364}" destId="{E0EA3407-58BB-4774-9C6B-7E7D3F76181F}" srcOrd="0" destOrd="0" presId="urn:microsoft.com/office/officeart/2005/8/layout/list1"/>
    <dgm:cxn modelId="{BECCA2F6-4963-4F9F-AA9F-C7A404CBD93A}" type="presOf" srcId="{7950F4DC-56F2-4ECF-B144-54851A526C2D}" destId="{768F67A9-9753-470A-92C9-C4E728B30F64}" srcOrd="0" destOrd="0" presId="urn:microsoft.com/office/officeart/2005/8/layout/list1"/>
    <dgm:cxn modelId="{AA80375F-9421-4C1C-A960-D2A065DE2C61}" srcId="{61C225EE-080E-472D-9F9F-F368811C3F94}" destId="{551A8F21-B53F-4C22-BDE6-1939E342865F}" srcOrd="1" destOrd="0" parTransId="{07F9C4C1-53CE-419E-B029-24D3994D8459}" sibTransId="{4D860473-467A-46F2-8354-AF1DD5876AC6}"/>
    <dgm:cxn modelId="{D2CF9FF0-4569-4EEE-9D83-F8187664FC1B}" srcId="{7950F4DC-56F2-4ECF-B144-54851A526C2D}" destId="{61C225EE-080E-472D-9F9F-F368811C3F94}" srcOrd="0" destOrd="0" parTransId="{7B1056D7-DD8C-4581-BBBD-82A786E23144}" sibTransId="{1C859A42-52E7-4BE5-828B-98D7083A1F90}"/>
    <dgm:cxn modelId="{D4A873F8-96E8-4AAF-8EC3-2196FDF15264}" type="presOf" srcId="{2940EE37-0935-4293-8864-CE45128610A4}" destId="{734B0C6D-D92C-4744-8D99-48C9207EA4B3}" srcOrd="0" destOrd="0" presId="urn:microsoft.com/office/officeart/2005/8/layout/list1"/>
    <dgm:cxn modelId="{9F35A3F1-197A-4E13-9E9D-029412C1633B}" type="presOf" srcId="{DA247420-EAEB-4CF3-9FBE-7B8B454B4442}" destId="{BFF0E35D-184F-4A5C-BBF6-02BC070A2B52}" srcOrd="0" destOrd="0" presId="urn:microsoft.com/office/officeart/2005/8/layout/list1"/>
    <dgm:cxn modelId="{AB04696B-38A6-40EF-81A0-93AF79A4CB04}" type="presParOf" srcId="{768F67A9-9753-470A-92C9-C4E728B30F64}" destId="{988ACCCF-52ED-4765-AC01-13E4FF146598}" srcOrd="0" destOrd="0" presId="urn:microsoft.com/office/officeart/2005/8/layout/list1"/>
    <dgm:cxn modelId="{A9C34FFD-5CD6-4A35-9F5D-206A8189A60E}" type="presParOf" srcId="{988ACCCF-52ED-4765-AC01-13E4FF146598}" destId="{99178963-24F0-4128-BF24-498E0375C02A}" srcOrd="0" destOrd="0" presId="urn:microsoft.com/office/officeart/2005/8/layout/list1"/>
    <dgm:cxn modelId="{C51697AB-050D-4CA7-9BE4-E7B6C82B423B}" type="presParOf" srcId="{988ACCCF-52ED-4765-AC01-13E4FF146598}" destId="{458709A2-A3EF-4F2E-BE9C-6CA7BA608320}" srcOrd="1" destOrd="0" presId="urn:microsoft.com/office/officeart/2005/8/layout/list1"/>
    <dgm:cxn modelId="{752373EC-C0C1-4896-8B1E-949F6739B2F6}" type="presParOf" srcId="{768F67A9-9753-470A-92C9-C4E728B30F64}" destId="{4FFC5DFB-8564-41F1-88DD-6518E50737AD}" srcOrd="1" destOrd="0" presId="urn:microsoft.com/office/officeart/2005/8/layout/list1"/>
    <dgm:cxn modelId="{DBBE0A38-273A-406C-99AE-D07212822956}" type="presParOf" srcId="{768F67A9-9753-470A-92C9-C4E728B30F64}" destId="{E0EA3407-58BB-4774-9C6B-7E7D3F76181F}" srcOrd="2" destOrd="0" presId="urn:microsoft.com/office/officeart/2005/8/layout/list1"/>
    <dgm:cxn modelId="{2708713D-0D60-4E1F-9339-033C0DA75A8E}" type="presParOf" srcId="{768F67A9-9753-470A-92C9-C4E728B30F64}" destId="{9C288696-2E1E-4D3E-998C-A82E51D7B7C4}" srcOrd="3" destOrd="0" presId="urn:microsoft.com/office/officeart/2005/8/layout/list1"/>
    <dgm:cxn modelId="{FB62A554-2993-42E8-9C39-6994AD031345}" type="presParOf" srcId="{768F67A9-9753-470A-92C9-C4E728B30F64}" destId="{D22DF465-2927-4540-B0E5-9A85D3457F09}" srcOrd="4" destOrd="0" presId="urn:microsoft.com/office/officeart/2005/8/layout/list1"/>
    <dgm:cxn modelId="{75EA264E-0D1B-4193-832E-5FFCFFD97FD2}" type="presParOf" srcId="{D22DF465-2927-4540-B0E5-9A85D3457F09}" destId="{BFF0E35D-184F-4A5C-BBF6-02BC070A2B52}" srcOrd="0" destOrd="0" presId="urn:microsoft.com/office/officeart/2005/8/layout/list1"/>
    <dgm:cxn modelId="{06940270-FECD-47D5-BECC-0353D4CD9005}" type="presParOf" srcId="{D22DF465-2927-4540-B0E5-9A85D3457F09}" destId="{9324A869-07FD-4805-82C7-0E6592F0B2DC}" srcOrd="1" destOrd="0" presId="urn:microsoft.com/office/officeart/2005/8/layout/list1"/>
    <dgm:cxn modelId="{C4B2DD79-FDB3-4DB1-B8F1-12E2D5E88121}" type="presParOf" srcId="{768F67A9-9753-470A-92C9-C4E728B30F64}" destId="{B3E79781-C5AA-45CD-92C0-7158AFD74F52}" srcOrd="5" destOrd="0" presId="urn:microsoft.com/office/officeart/2005/8/layout/list1"/>
    <dgm:cxn modelId="{DEA76B40-1BD3-485C-B592-AB1277527FED}" type="presParOf" srcId="{768F67A9-9753-470A-92C9-C4E728B30F64}" destId="{734B0C6D-D92C-4744-8D99-48C9207EA4B3}" srcOrd="6" destOrd="0" presId="urn:microsoft.com/office/officeart/2005/8/layout/list1"/>
    <dgm:cxn modelId="{9074CC13-C37D-4B73-A931-AD519100AF27}" type="presParOf" srcId="{768F67A9-9753-470A-92C9-C4E728B30F64}" destId="{9659880C-ECCA-4A6E-BCAD-C5C837514405}" srcOrd="7" destOrd="0" presId="urn:microsoft.com/office/officeart/2005/8/layout/list1"/>
    <dgm:cxn modelId="{B00DCE53-AE7B-4FDF-87B3-356B5F0830FB}" type="presParOf" srcId="{768F67A9-9753-470A-92C9-C4E728B30F64}" destId="{6B00803B-C80E-4552-91E9-3916AAD0A53C}" srcOrd="8" destOrd="0" presId="urn:microsoft.com/office/officeart/2005/8/layout/list1"/>
    <dgm:cxn modelId="{B44BB59C-F3F4-4373-A155-BE316D93E080}" type="presParOf" srcId="{6B00803B-C80E-4552-91E9-3916AAD0A53C}" destId="{38B25279-523F-47CD-B0A8-53B072F315CB}" srcOrd="0" destOrd="0" presId="urn:microsoft.com/office/officeart/2005/8/layout/list1"/>
    <dgm:cxn modelId="{843FF9E6-1296-4CA0-AAA7-748F71255261}" type="presParOf" srcId="{6B00803B-C80E-4552-91E9-3916AAD0A53C}" destId="{B161D2BA-495F-491F-9C62-22CD14FD317B}" srcOrd="1" destOrd="0" presId="urn:microsoft.com/office/officeart/2005/8/layout/list1"/>
    <dgm:cxn modelId="{CB8A73A6-0858-4074-937D-74D15B9F6365}" type="presParOf" srcId="{768F67A9-9753-470A-92C9-C4E728B30F64}" destId="{886625DE-A821-4B5B-8C37-73F7A5676021}" srcOrd="9" destOrd="0" presId="urn:microsoft.com/office/officeart/2005/8/layout/list1"/>
    <dgm:cxn modelId="{924BAE4E-2110-433D-9AA5-748A620AFD32}" type="presParOf" srcId="{768F67A9-9753-470A-92C9-C4E728B30F64}" destId="{F248A2CC-6C0D-4DE7-9674-C5134918ABCA}" srcOrd="10" destOrd="0" presId="urn:microsoft.com/office/officeart/2005/8/layout/list1"/>
    <dgm:cxn modelId="{76A29ED5-C1C8-4A7F-9790-ACC0FB1665AE}" type="presParOf" srcId="{768F67A9-9753-470A-92C9-C4E728B30F64}" destId="{73976C43-13F0-43E8-B632-3678A1EECC6D}" srcOrd="11" destOrd="0" presId="urn:microsoft.com/office/officeart/2005/8/layout/list1"/>
    <dgm:cxn modelId="{73378863-44A9-4C26-A802-0A4BAF0D2600}" type="presParOf" srcId="{768F67A9-9753-470A-92C9-C4E728B30F64}" destId="{7ECBE8ED-A5E6-4DBA-99CD-A5FAC0201444}" srcOrd="12" destOrd="0" presId="urn:microsoft.com/office/officeart/2005/8/layout/list1"/>
    <dgm:cxn modelId="{5D520ADE-3E9E-4221-A0BD-166DB6B8A73D}" type="presParOf" srcId="{7ECBE8ED-A5E6-4DBA-99CD-A5FAC0201444}" destId="{46B52E43-D21C-40FC-A5BE-BD69C8406C20}" srcOrd="0" destOrd="0" presId="urn:microsoft.com/office/officeart/2005/8/layout/list1"/>
    <dgm:cxn modelId="{83A2EB5D-B2D4-4B44-A886-258E246D5C4D}" type="presParOf" srcId="{7ECBE8ED-A5E6-4DBA-99CD-A5FAC0201444}" destId="{BC9FF588-4DF6-44B8-9A1E-CFF99DFA34AB}" srcOrd="1" destOrd="0" presId="urn:microsoft.com/office/officeart/2005/8/layout/list1"/>
    <dgm:cxn modelId="{A4D6502F-D724-4088-BE92-AF0719720B26}" type="presParOf" srcId="{768F67A9-9753-470A-92C9-C4E728B30F64}" destId="{F97E20BF-CB6F-4C33-97FC-BCE9EA4C2D83}" srcOrd="13" destOrd="0" presId="urn:microsoft.com/office/officeart/2005/8/layout/list1"/>
    <dgm:cxn modelId="{BA3DE21B-C776-4C50-98E2-FAC761B0348C}" type="presParOf" srcId="{768F67A9-9753-470A-92C9-C4E728B30F64}" destId="{B6672EC5-76C1-45CA-8E36-3ED14AF12423}" srcOrd="14" destOrd="0" presId="urn:microsoft.com/office/officeart/2005/8/layout/list1"/>
    <dgm:cxn modelId="{64A3208D-A6DF-4B68-B5D1-5269896AF2B5}" type="presParOf" srcId="{768F67A9-9753-470A-92C9-C4E728B30F64}" destId="{376458E1-0F3B-4357-872F-28CB956250CB}" srcOrd="15" destOrd="0" presId="urn:microsoft.com/office/officeart/2005/8/layout/list1"/>
    <dgm:cxn modelId="{E2D9182A-DE05-4255-92A7-3E64F315E992}" type="presParOf" srcId="{768F67A9-9753-470A-92C9-C4E728B30F64}" destId="{2E534867-E0C2-4DB8-A534-C09E0F874232}" srcOrd="16" destOrd="0" presId="urn:microsoft.com/office/officeart/2005/8/layout/list1"/>
    <dgm:cxn modelId="{483639A5-66EE-4EC4-852E-6103B6FDD5AA}" type="presParOf" srcId="{2E534867-E0C2-4DB8-A534-C09E0F874232}" destId="{1BDE41E5-3E68-484E-A144-1405D78FD2F3}" srcOrd="0" destOrd="0" presId="urn:microsoft.com/office/officeart/2005/8/layout/list1"/>
    <dgm:cxn modelId="{68B33839-AC0C-4366-B24C-F93F9C1AD6B7}" type="presParOf" srcId="{2E534867-E0C2-4DB8-A534-C09E0F874232}" destId="{4FC6B183-34FD-40F6-ACC5-DDFB2211FDF6}" srcOrd="1" destOrd="0" presId="urn:microsoft.com/office/officeart/2005/8/layout/list1"/>
    <dgm:cxn modelId="{C59083AD-D746-44C9-B5A5-244F915ADAA5}" type="presParOf" srcId="{768F67A9-9753-470A-92C9-C4E728B30F64}" destId="{D166C90F-06E7-4486-8187-2F4545E6F6D5}" srcOrd="17" destOrd="0" presId="urn:microsoft.com/office/officeart/2005/8/layout/list1"/>
    <dgm:cxn modelId="{D49679B9-B0B0-4444-A0F0-602964DC66FD}" type="presParOf" srcId="{768F67A9-9753-470A-92C9-C4E728B30F64}" destId="{EB78EA39-3748-40E8-BB42-909FD2A54AE1}" srcOrd="18" destOrd="0" presId="urn:microsoft.com/office/officeart/2005/8/layout/list1"/>
  </dgm:cxnLst>
  <dgm:bg/>
  <dgm:whole/>
</dgm:dataModel>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C3F416CD-67A3-4CF0-A210-F6AF31AC147F}" type="datetimeFigureOut">
              <a:rPr lang="en-US" smtClean="0"/>
              <a:pPr/>
              <a:t>5/17/2008</a:t>
            </a:fld>
            <a:endParaRPr lang="en-US"/>
          </a:p>
        </p:txBody>
      </p:sp>
      <p:sp>
        <p:nvSpPr>
          <p:cNvPr id="2" name="Footer Placeholder 1"/>
          <p:cNvSpPr>
            <a:spLocks noGrp="1"/>
          </p:cNvSpPr>
          <p:nvPr>
            <p:ph type="ftr" sz="quarter" idx="11"/>
          </p:nvPr>
        </p:nvSpPr>
        <p:spPr/>
        <p:txBody>
          <a:bodyPr/>
          <a:lstStyle/>
          <a:p>
            <a:endParaRPr kumimoji="0" lang="en-US" dirty="0"/>
          </a:p>
        </p:txBody>
      </p:sp>
      <p:sp>
        <p:nvSpPr>
          <p:cNvPr id="15" name="Slide Number Placeholder 14"/>
          <p:cNvSpPr>
            <a:spLocks noGrp="1"/>
          </p:cNvSpPr>
          <p:nvPr>
            <p:ph type="sldNum" sz="quarter" idx="12"/>
          </p:nvPr>
        </p:nvSpPr>
        <p:spPr>
          <a:xfrm>
            <a:off x="8229600" y="6473952"/>
            <a:ext cx="758952" cy="246888"/>
          </a:xfrm>
        </p:spPr>
        <p:txBody>
          <a:bodyPr/>
          <a:lstStyle/>
          <a:p>
            <a:pPr algn="r" eaLnBrk="1" latinLnBrk="0" hangingPunct="1"/>
            <a:fld id="{96652B35-718D-4E28-AFEB-B694A3B357E8}" type="slidenum">
              <a:rPr kumimoji="0" lang="en-US" smtClean="0"/>
              <a:pPr algn="r" eaLnBrk="1" latinLnBrk="0" hangingPunct="1"/>
              <a:t>‹#›</a:t>
            </a:fld>
            <a:endParaRPr kumimoji="0" lang="en-US" sz="1800" dirty="0">
              <a:solidFill>
                <a:schemeClr val="bg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F416CD-67A3-4CF0-A210-F6AF31AC147F}" type="datetimeFigureOut">
              <a:rPr lang="en-US" smtClean="0"/>
              <a:pPr/>
              <a:t>5/17/2008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F416CD-67A3-4CF0-A210-F6AF31AC147F}" type="datetimeFigureOut">
              <a:rPr lang="en-US" smtClean="0"/>
              <a:pPr/>
              <a:t>5/17/2008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C3F416CD-67A3-4CF0-A210-F6AF31AC147F}" type="datetimeFigureOut">
              <a:rPr lang="en-US" smtClean="0"/>
              <a:pPr/>
              <a:t>5/17/2008</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kumimoji="0" lang="en-US"/>
          </a:p>
        </p:txBody>
      </p:sp>
      <p:sp>
        <p:nvSpPr>
          <p:cNvPr id="16" name="Slide Number Placeholder 15"/>
          <p:cNvSpPr>
            <a:spLocks noGrp="1"/>
          </p:cNvSpPr>
          <p:nvPr>
            <p:ph type="sldNum" sz="quarter" idx="12"/>
          </p:nvPr>
        </p:nvSpPr>
        <p:spPr>
          <a:xfrm>
            <a:off x="8229600" y="6473952"/>
            <a:ext cx="758952" cy="246888"/>
          </a:xfrm>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C3F416CD-67A3-4CF0-A210-F6AF31AC147F}" type="datetimeFigureOut">
              <a:rPr lang="en-US" smtClean="0"/>
              <a:pPr/>
              <a:t>5/17/2008</a:t>
            </a:fld>
            <a:endParaRPr lang="en-US"/>
          </a:p>
        </p:txBody>
      </p:sp>
      <p:sp>
        <p:nvSpPr>
          <p:cNvPr id="11" name="Footer Placeholder 10"/>
          <p:cNvSpPr>
            <a:spLocks noGrp="1"/>
          </p:cNvSpPr>
          <p:nvPr>
            <p:ph type="ftr" sz="quarter" idx="11"/>
          </p:nvPr>
        </p:nvSpPr>
        <p:spPr/>
        <p:txBody>
          <a:bodyPr/>
          <a:lstStyle/>
          <a:p>
            <a:endParaRPr kumimoji="0" lang="en-US"/>
          </a:p>
        </p:txBody>
      </p:sp>
      <p:sp>
        <p:nvSpPr>
          <p:cNvPr id="16" name="Slide Number Placeholder 15"/>
          <p:cNvSpPr>
            <a:spLocks noGrp="1"/>
          </p:cNvSpPr>
          <p:nvPr>
            <p:ph type="sldNum" sz="quarter" idx="12"/>
          </p:nvPr>
        </p:nvSpPr>
        <p:spPr/>
        <p:txBody>
          <a:bodyPr/>
          <a:lstStyle/>
          <a:p>
            <a:fld id="{96652B35-718D-4E28-AFEB-B694A3B357E8}" type="slidenum">
              <a:rPr kumimoji="0" lang="en-US" smtClean="0"/>
              <a:pPr/>
              <a:t>‹#›</a:t>
            </a:fld>
            <a:endParaRPr kumimoji="0"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C3F416CD-67A3-4CF0-A210-F6AF31AC147F}" type="datetimeFigureOut">
              <a:rPr lang="en-US" smtClean="0"/>
              <a:pPr/>
              <a:t>5/17/2008</a:t>
            </a:fld>
            <a:endParaRPr lang="en-US"/>
          </a:p>
        </p:txBody>
      </p:sp>
      <p:sp>
        <p:nvSpPr>
          <p:cNvPr id="10" name="Footer Placeholder 9"/>
          <p:cNvSpPr>
            <a:spLocks noGrp="1"/>
          </p:cNvSpPr>
          <p:nvPr>
            <p:ph type="ftr" sz="quarter" idx="11"/>
          </p:nvPr>
        </p:nvSpPr>
        <p:spPr/>
        <p:txBody>
          <a:bodyPr/>
          <a:lstStyle/>
          <a:p>
            <a:endParaRPr kumimoji="0" lang="en-US"/>
          </a:p>
        </p:txBody>
      </p:sp>
      <p:sp>
        <p:nvSpPr>
          <p:cNvPr id="31" name="Slide Number Placeholder 30"/>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pPr algn="l" eaLnBrk="1" latinLnBrk="0" hangingPunct="1"/>
            <a:fld id="{C3F416CD-67A3-4CF0-A210-F6AF31AC147F}" type="datetimeFigureOut">
              <a:rPr lang="en-US" smtClean="0"/>
              <a:pPr algn="l" eaLnBrk="1" latinLnBrk="0" hangingPunct="1"/>
              <a:t>5/17/2008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229600" y="6477000"/>
            <a:ext cx="762000" cy="246888"/>
          </a:xfrm>
        </p:spPr>
        <p:txBody>
          <a:bodyPr/>
          <a:lstStyle/>
          <a:p>
            <a:pPr algn="r" eaLnBrk="1" latinLnBrk="0" hangingPunct="1"/>
            <a:fld id="{96652B35-718D-4E28-AFEB-B694A3B357E8}" type="slidenum">
              <a:rPr kumimoji="0" lang="en-US" smtClean="0"/>
              <a:pPr algn="r" eaLnBrk="1" latinLnBrk="0" hangingPunct="1"/>
              <a:t>‹#›</a:t>
            </a:fld>
            <a:endParaRPr kumimoji="0"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3F416CD-67A3-4CF0-A210-F6AF31AC147F}" type="datetimeFigureOut">
              <a:rPr lang="en-US" smtClean="0"/>
              <a:pPr/>
              <a:t>5/17/2008</a:t>
            </a:fld>
            <a:endParaRPr lang="en-US"/>
          </a:p>
        </p:txBody>
      </p:sp>
      <p:sp>
        <p:nvSpPr>
          <p:cNvPr id="21" name="Footer Placeholder 20"/>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3F416CD-67A3-4CF0-A210-F6AF31AC147F}" type="datetimeFigureOut">
              <a:rPr lang="en-US" smtClean="0"/>
              <a:pPr/>
              <a:t>5/17/2008</a:t>
            </a:fld>
            <a:endParaRPr lang="en-US"/>
          </a:p>
        </p:txBody>
      </p:sp>
      <p:sp>
        <p:nvSpPr>
          <p:cNvPr id="24" name="Footer Placeholder 23"/>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hasCustomPrompt="1"/>
          </p:nvPr>
        </p:nvSpPr>
        <p:spPr>
          <a:xfrm>
            <a:off x="457200" y="6019800"/>
            <a:ext cx="3008313" cy="3810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dirty="0" smtClean="0"/>
              <a:t>Example</a:t>
            </a:r>
          </a:p>
        </p:txBody>
      </p:sp>
      <p:sp>
        <p:nvSpPr>
          <p:cNvPr id="14" name="Content Placeholder 13"/>
          <p:cNvSpPr>
            <a:spLocks noGrp="1"/>
          </p:cNvSpPr>
          <p:nvPr>
            <p:ph sz="half" idx="1"/>
          </p:nvPr>
        </p:nvSpPr>
        <p:spPr>
          <a:xfrm>
            <a:off x="457200" y="609600"/>
            <a:ext cx="8458200" cy="4800600"/>
          </a:xfrm>
        </p:spPr>
        <p:txBody>
          <a:bodyPr/>
          <a:lstStyle>
            <a:lvl1pPr>
              <a:buClr>
                <a:schemeClr val="accent6"/>
              </a:buClr>
              <a:defRPr sz="3200"/>
            </a:lvl1pPr>
            <a:lvl2pPr>
              <a:buClr>
                <a:schemeClr val="accent6"/>
              </a:buClr>
              <a:defRPr sz="2800"/>
            </a:lvl2pPr>
            <a:lvl3pPr>
              <a:buClr>
                <a:schemeClr val="accent6"/>
              </a:buClr>
              <a:defRPr sz="2400"/>
            </a:lvl3pPr>
            <a:lvl4pPr>
              <a:buClr>
                <a:schemeClr val="accent6"/>
              </a:buClr>
              <a:defRPr sz="2000"/>
            </a:lvl4pPr>
            <a:lvl5pPr>
              <a:buClr>
                <a:schemeClr val="accent6"/>
              </a:buCl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C3F416CD-67A3-4CF0-A210-F6AF31AC147F}" type="datetimeFigureOut">
              <a:rPr lang="en-US" smtClean="0"/>
              <a:pPr/>
              <a:t>5/17/2008</a:t>
            </a:fld>
            <a:endParaRPr lang="en-US"/>
          </a:p>
        </p:txBody>
      </p:sp>
      <p:sp>
        <p:nvSpPr>
          <p:cNvPr id="29" name="Footer Placeholder 28"/>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a:t>
            </a:fld>
            <a:endParaRPr kumimoji="0" lang="en-US"/>
          </a:p>
        </p:txBody>
      </p:sp>
      <p:sp>
        <p:nvSpPr>
          <p:cNvPr id="9" name="Rectangle 8"/>
          <p:cNvSpPr/>
          <p:nvPr userDrawn="1"/>
        </p:nvSpPr>
        <p:spPr>
          <a:xfrm>
            <a:off x="5119168" y="5867400"/>
            <a:ext cx="3796232"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Ephesians 1</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C3F416CD-67A3-4CF0-A210-F6AF31AC147F}" type="datetimeFigureOut">
              <a:rPr lang="en-US" smtClean="0"/>
              <a:pPr/>
              <a:t>5/17/2008</a:t>
            </a:fld>
            <a:endParaRPr lang="en-US"/>
          </a:p>
        </p:txBody>
      </p:sp>
      <p:sp>
        <p:nvSpPr>
          <p:cNvPr id="5" name="Footer Placeholder 4"/>
          <p:cNvSpPr>
            <a:spLocks noGrp="1"/>
          </p:cNvSpPr>
          <p:nvPr>
            <p:ph type="ftr" sz="quarter" idx="11"/>
          </p:nvPr>
        </p:nvSpPr>
        <p:spPr/>
        <p:txBody>
          <a:bodyPr/>
          <a:lstStyle/>
          <a:p>
            <a:endParaRPr kumimoji="0" lang="en-US"/>
          </a:p>
        </p:txBody>
      </p:sp>
      <p:sp>
        <p:nvSpPr>
          <p:cNvPr id="31" name="Slide Number Placeholder 30"/>
          <p:cNvSpPr>
            <a:spLocks noGrp="1"/>
          </p:cNvSpPr>
          <p:nvPr>
            <p:ph type="sldNum" sz="quarter" idx="12"/>
          </p:nvPr>
        </p:nvSpPr>
        <p:spPr/>
        <p:txBody>
          <a:bodyPr/>
          <a:lstStyle/>
          <a:p>
            <a:fld id="{96652B35-718D-4E28-AFEB-B694A3B357E8}" type="slidenum">
              <a:rPr kumimoji="0" lang="en-US" smtClean="0"/>
              <a:pPr/>
              <a:t>‹#›</a:t>
            </a:fld>
            <a:endParaRPr kumimoji="0"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lgn="l" eaLnBrk="1" latinLnBrk="0" hangingPunct="1"/>
            <a:fld id="{C3F416CD-67A3-4CF0-A210-F6AF31AC147F}" type="datetimeFigureOut">
              <a:rPr lang="en-US" smtClean="0"/>
              <a:pPr algn="l" eaLnBrk="1" latinLnBrk="0" hangingPunct="1"/>
              <a:t>5/17/2008</a:t>
            </a:fld>
            <a:endParaRPr lang="en-US" sz="800" dirty="0">
              <a:solidFill>
                <a:schemeClr val="accent2"/>
              </a:solidFill>
            </a:endParaRP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lgn="r" eaLnBrk="1" latinLnBrk="0" hangingPunct="1"/>
            <a:endParaRPr kumimoji="0" lang="en-US" sz="800" dirty="0">
              <a:solidFill>
                <a:schemeClr val="accent2"/>
              </a:solidFill>
            </a:endParaRP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algn="r" eaLnBrk="1" latinLnBrk="0" hangingPunct="1"/>
            <a:fld id="{96652B35-718D-4E28-AFEB-B694A3B357E8}" type="slidenum">
              <a:rPr kumimoji="0" lang="en-US" smtClean="0"/>
              <a:pPr algn="r" eaLnBrk="1" latinLnBrk="0" hangingPunct="1"/>
              <a:t>‹#›</a:t>
            </a:fld>
            <a:endParaRPr kumimoji="0" lang="en-US" sz="1800" dirty="0">
              <a:solidFill>
                <a:schemeClr val="bg1"/>
              </a:solidFill>
            </a:endParaRP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The </a:t>
            </a:r>
            <a:r>
              <a:rPr lang="en-US" dirty="0" smtClean="0"/>
              <a:t>Chapter Analysis </a:t>
            </a:r>
            <a:r>
              <a:rPr smtClean="0"/>
              <a:t>Method</a:t>
            </a:r>
            <a:endParaRPr lang="en-US" dirty="0"/>
          </a:p>
        </p:txBody>
      </p:sp>
      <p:sp>
        <p:nvSpPr>
          <p:cNvPr id="3" name="Subtitle 2"/>
          <p:cNvSpPr>
            <a:spLocks noGrp="1"/>
          </p:cNvSpPr>
          <p:nvPr>
            <p:ph type="subTitle" idx="1"/>
          </p:nvPr>
        </p:nvSpPr>
        <p:spPr/>
        <p:txBody>
          <a:bodyPr/>
          <a:lstStyle/>
          <a:p>
            <a:r>
              <a:rPr lang="en-US" b="1" dirty="0" smtClean="0"/>
              <a:t>Unlocking God’s Word</a:t>
            </a:r>
            <a:r>
              <a:rPr lang="en-US" dirty="0" smtClean="0"/>
              <a:t/>
            </a:r>
            <a:br>
              <a:rPr lang="en-US" dirty="0" smtClean="0"/>
            </a:br>
            <a:r>
              <a:rPr lang="en-US" dirty="0" smtClean="0"/>
              <a:t>How to Study the Bible</a:t>
            </a:r>
            <a:endParaRPr lang="en-US"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2.  observations</a:t>
            </a:r>
            <a:endParaRPr lang="en-US" dirty="0"/>
          </a:p>
        </p:txBody>
      </p:sp>
      <p:sp>
        <p:nvSpPr>
          <p:cNvPr id="6" name="Text Placeholder 5"/>
          <p:cNvSpPr>
            <a:spLocks noGrp="1"/>
          </p:cNvSpPr>
          <p:nvPr>
            <p:ph type="body" idx="2"/>
          </p:nvPr>
        </p:nvSpPr>
        <p:spPr/>
        <p:txBody>
          <a:bodyPr/>
          <a:lstStyle/>
          <a:p>
            <a:endParaRPr lang="en-US"/>
          </a:p>
        </p:txBody>
      </p:sp>
      <p:graphicFrame>
        <p:nvGraphicFramePr>
          <p:cNvPr id="7" name="Content Placeholder 6"/>
          <p:cNvGraphicFramePr>
            <a:graphicFrameLocks noGrp="1"/>
          </p:cNvGraphicFramePr>
          <p:nvPr>
            <p:ph sz="half" idx="1"/>
          </p:nvPr>
        </p:nvGraphicFramePr>
        <p:xfrm>
          <a:off x="457200" y="609600"/>
          <a:ext cx="8458200" cy="4937760"/>
        </p:xfrm>
        <a:graphic>
          <a:graphicData uri="http://schemas.openxmlformats.org/drawingml/2006/table">
            <a:tbl>
              <a:tblPr firstRow="1" bandRow="1">
                <a:tableStyleId>{10A1B5D5-9B99-4C35-A422-299274C87663}</a:tableStyleId>
              </a:tblPr>
              <a:tblGrid>
                <a:gridCol w="1371600"/>
                <a:gridCol w="7086600"/>
              </a:tblGrid>
              <a:tr h="370840">
                <a:tc>
                  <a:txBody>
                    <a:bodyPr/>
                    <a:lstStyle/>
                    <a:p>
                      <a:r>
                        <a:rPr lang="en-US" sz="2400" dirty="0" smtClean="0">
                          <a:effectLst/>
                        </a:rPr>
                        <a:t>Verse</a:t>
                      </a:r>
                      <a:endParaRPr lang="en-US" sz="2400" dirty="0">
                        <a:effectLst/>
                      </a:endParaRPr>
                    </a:p>
                  </a:txBody>
                  <a:tcPr/>
                </a:tc>
                <a:tc>
                  <a:txBody>
                    <a:bodyPr/>
                    <a:lstStyle/>
                    <a:p>
                      <a:r>
                        <a:rPr lang="en-US" sz="2400" dirty="0" smtClean="0">
                          <a:effectLst/>
                        </a:rPr>
                        <a:t>Observation</a:t>
                      </a:r>
                      <a:endParaRPr lang="en-US" sz="2400" dirty="0">
                        <a:effectLst/>
                      </a:endParaRPr>
                    </a:p>
                  </a:txBody>
                  <a:tcPr/>
                </a:tc>
              </a:tr>
              <a:tr h="370840">
                <a:tc>
                  <a:txBody>
                    <a:bodyPr/>
                    <a:lstStyle/>
                    <a:p>
                      <a:r>
                        <a:rPr lang="en-US" sz="2400" dirty="0" smtClean="0">
                          <a:effectLst/>
                        </a:rPr>
                        <a:t>1:3</a:t>
                      </a:r>
                      <a:endParaRPr lang="en-US" sz="2400" dirty="0">
                        <a:effectLst/>
                      </a:endParaRPr>
                    </a:p>
                  </a:txBody>
                  <a:tcPr/>
                </a:tc>
                <a:tc>
                  <a:txBody>
                    <a:bodyPr/>
                    <a:lstStyle/>
                    <a:p>
                      <a:r>
                        <a:rPr lang="en-US" sz="2400" dirty="0" smtClean="0">
                          <a:effectLst/>
                        </a:rPr>
                        <a:t>God has blessed</a:t>
                      </a:r>
                      <a:r>
                        <a:rPr lang="en-US" sz="2400" baseline="0" dirty="0" smtClean="0">
                          <a:effectLst/>
                        </a:rPr>
                        <a:t> me with EVERY spiritual blessing</a:t>
                      </a:r>
                      <a:endParaRPr lang="en-US" sz="2400" dirty="0">
                        <a:effectLst/>
                      </a:endParaRPr>
                    </a:p>
                  </a:txBody>
                  <a:tcPr/>
                </a:tc>
              </a:tr>
              <a:tr h="370840">
                <a:tc>
                  <a:txBody>
                    <a:bodyPr/>
                    <a:lstStyle/>
                    <a:p>
                      <a:r>
                        <a:rPr lang="en-US" sz="2400" dirty="0" smtClean="0">
                          <a:effectLst/>
                        </a:rPr>
                        <a:t>4</a:t>
                      </a:r>
                      <a:endParaRPr lang="en-US" sz="2400" dirty="0">
                        <a:effectLst/>
                      </a:endParaRPr>
                    </a:p>
                  </a:txBody>
                  <a:tcPr/>
                </a:tc>
                <a:tc>
                  <a:txBody>
                    <a:bodyPr/>
                    <a:lstStyle/>
                    <a:p>
                      <a:r>
                        <a:rPr lang="en-US" sz="2400" dirty="0" smtClean="0">
                          <a:effectLst/>
                        </a:rPr>
                        <a:t>God chose me to live a life of holiness</a:t>
                      </a:r>
                      <a:endParaRPr lang="en-US" sz="2400" dirty="0">
                        <a:effectLst/>
                      </a:endParaRPr>
                    </a:p>
                  </a:txBody>
                  <a:tcPr/>
                </a:tc>
              </a:tr>
              <a:tr h="370840">
                <a:tc>
                  <a:txBody>
                    <a:bodyPr/>
                    <a:lstStyle/>
                    <a:p>
                      <a:r>
                        <a:rPr lang="en-US" sz="2400" dirty="0" smtClean="0">
                          <a:effectLst/>
                        </a:rPr>
                        <a:t>5</a:t>
                      </a:r>
                      <a:endParaRPr lang="en-US" sz="2400" dirty="0">
                        <a:effectLst/>
                      </a:endParaRPr>
                    </a:p>
                  </a:txBody>
                  <a:tcPr/>
                </a:tc>
                <a:tc>
                  <a:txBody>
                    <a:bodyPr/>
                    <a:lstStyle/>
                    <a:p>
                      <a:r>
                        <a:rPr lang="en-US" sz="2400" dirty="0" smtClean="0">
                          <a:effectLst/>
                        </a:rPr>
                        <a:t>God has adopted me into</a:t>
                      </a:r>
                      <a:r>
                        <a:rPr lang="en-US" sz="2400" baseline="0" dirty="0" smtClean="0">
                          <a:effectLst/>
                        </a:rPr>
                        <a:t> his family</a:t>
                      </a:r>
                      <a:endParaRPr lang="en-US" sz="2400" dirty="0">
                        <a:effectLst/>
                      </a:endParaRPr>
                    </a:p>
                  </a:txBody>
                  <a:tcPr/>
                </a:tc>
              </a:tr>
              <a:tr h="370840">
                <a:tc>
                  <a:txBody>
                    <a:bodyPr/>
                    <a:lstStyle/>
                    <a:p>
                      <a:r>
                        <a:rPr lang="en-US" sz="2400" dirty="0" smtClean="0">
                          <a:effectLst/>
                        </a:rPr>
                        <a:t>7</a:t>
                      </a:r>
                      <a:endParaRPr lang="en-US" sz="2400" dirty="0">
                        <a:effectLst/>
                      </a:endParaRPr>
                    </a:p>
                  </a:txBody>
                  <a:tcPr/>
                </a:tc>
                <a:tc>
                  <a:txBody>
                    <a:bodyPr/>
                    <a:lstStyle/>
                    <a:p>
                      <a:r>
                        <a:rPr lang="en-US" sz="2400" dirty="0" smtClean="0">
                          <a:effectLst/>
                        </a:rPr>
                        <a:t>Through Christ I have been forgiven</a:t>
                      </a:r>
                      <a:endParaRPr lang="en-US" sz="2400" dirty="0">
                        <a:effectLst/>
                      </a:endParaRPr>
                    </a:p>
                  </a:txBody>
                  <a:tcPr/>
                </a:tc>
              </a:tr>
              <a:tr h="370840">
                <a:tc>
                  <a:txBody>
                    <a:bodyPr/>
                    <a:lstStyle/>
                    <a:p>
                      <a:r>
                        <a:rPr lang="en-US" sz="2400" dirty="0" smtClean="0">
                          <a:effectLst/>
                        </a:rPr>
                        <a:t>9</a:t>
                      </a:r>
                      <a:endParaRPr lang="en-US" sz="2400" dirty="0">
                        <a:effectLst/>
                      </a:endParaRPr>
                    </a:p>
                  </a:txBody>
                  <a:tcPr/>
                </a:tc>
                <a:tc>
                  <a:txBody>
                    <a:bodyPr/>
                    <a:lstStyle/>
                    <a:p>
                      <a:r>
                        <a:rPr lang="en-US" sz="2400" dirty="0" smtClean="0">
                          <a:effectLst/>
                        </a:rPr>
                        <a:t>God has revealed his will to us through Jesus</a:t>
                      </a:r>
                      <a:r>
                        <a:rPr lang="en-US" sz="2400" baseline="0" dirty="0" smtClean="0">
                          <a:effectLst/>
                        </a:rPr>
                        <a:t> Christ</a:t>
                      </a:r>
                      <a:endParaRPr lang="en-US" sz="2400" dirty="0">
                        <a:effectLst/>
                      </a:endParaRPr>
                    </a:p>
                  </a:txBody>
                  <a:tcPr/>
                </a:tc>
              </a:tr>
              <a:tr h="370840">
                <a:tc>
                  <a:txBody>
                    <a:bodyPr/>
                    <a:lstStyle/>
                    <a:p>
                      <a:r>
                        <a:rPr lang="en-US" sz="2400" dirty="0" smtClean="0">
                          <a:effectLst/>
                        </a:rPr>
                        <a:t>11</a:t>
                      </a:r>
                      <a:endParaRPr lang="en-US" sz="2400" dirty="0">
                        <a:effectLst/>
                      </a:endParaRPr>
                    </a:p>
                  </a:txBody>
                  <a:tcPr/>
                </a:tc>
                <a:tc>
                  <a:txBody>
                    <a:bodyPr/>
                    <a:lstStyle/>
                    <a:p>
                      <a:r>
                        <a:rPr lang="en-US" sz="2400" dirty="0" smtClean="0">
                          <a:effectLst/>
                        </a:rPr>
                        <a:t>I am made an heir of God through Christ</a:t>
                      </a:r>
                      <a:endParaRPr lang="en-US" sz="2400" dirty="0">
                        <a:effectLst/>
                      </a:endParaRPr>
                    </a:p>
                  </a:txBody>
                  <a:tcPr/>
                </a:tc>
              </a:tr>
              <a:tr h="370840">
                <a:tc>
                  <a:txBody>
                    <a:bodyPr/>
                    <a:lstStyle/>
                    <a:p>
                      <a:r>
                        <a:rPr lang="en-US" sz="2400" dirty="0" smtClean="0">
                          <a:effectLst/>
                        </a:rPr>
                        <a:t>13-14</a:t>
                      </a:r>
                      <a:endParaRPr lang="en-US" sz="2400" dirty="0">
                        <a:effectLst/>
                      </a:endParaRPr>
                    </a:p>
                  </a:txBody>
                  <a:tcPr/>
                </a:tc>
                <a:tc>
                  <a:txBody>
                    <a:bodyPr/>
                    <a:lstStyle/>
                    <a:p>
                      <a:r>
                        <a:rPr lang="en-US" sz="2400" dirty="0" smtClean="0">
                          <a:effectLst/>
                        </a:rPr>
                        <a:t>The Holy Spirit in</a:t>
                      </a:r>
                      <a:r>
                        <a:rPr lang="en-US" sz="2400" baseline="0" dirty="0" smtClean="0">
                          <a:effectLst/>
                        </a:rPr>
                        <a:t> me is a guarantee of my salvation and acceptance</a:t>
                      </a:r>
                      <a:endParaRPr lang="en-US" sz="2400" dirty="0">
                        <a:effectLst/>
                      </a:endParaRPr>
                    </a:p>
                  </a:txBody>
                  <a:tcPr/>
                </a:tc>
              </a:tr>
              <a:tr h="370840">
                <a:tc>
                  <a:txBody>
                    <a:bodyPr/>
                    <a:lstStyle/>
                    <a:p>
                      <a:r>
                        <a:rPr lang="en-US" sz="2400" dirty="0" smtClean="0">
                          <a:effectLst/>
                        </a:rPr>
                        <a:t>16</a:t>
                      </a:r>
                      <a:endParaRPr lang="en-US" sz="2400" dirty="0">
                        <a:effectLst/>
                      </a:endParaRPr>
                    </a:p>
                  </a:txBody>
                  <a:tcPr/>
                </a:tc>
                <a:tc>
                  <a:txBody>
                    <a:bodyPr/>
                    <a:lstStyle/>
                    <a:p>
                      <a:r>
                        <a:rPr lang="en-US" sz="2400" dirty="0" smtClean="0">
                          <a:effectLst/>
                        </a:rPr>
                        <a:t>Paul prays for the Ephesians</a:t>
                      </a:r>
                      <a:endParaRPr lang="en-US" sz="2400" dirty="0">
                        <a:effectLst/>
                      </a:endParaRPr>
                    </a:p>
                  </a:txBody>
                  <a:tcPr/>
                </a:tc>
              </a:tr>
              <a:tr h="370840">
                <a:tc>
                  <a:txBody>
                    <a:bodyPr/>
                    <a:lstStyle/>
                    <a:p>
                      <a:r>
                        <a:rPr lang="en-US" sz="2400" dirty="0" smtClean="0">
                          <a:effectLst/>
                        </a:rPr>
                        <a:t>18</a:t>
                      </a:r>
                      <a:endParaRPr lang="en-US" sz="2400" dirty="0">
                        <a:effectLst/>
                      </a:endParaRPr>
                    </a:p>
                  </a:txBody>
                  <a:tcPr/>
                </a:tc>
                <a:tc>
                  <a:txBody>
                    <a:bodyPr/>
                    <a:lstStyle/>
                    <a:p>
                      <a:r>
                        <a:rPr lang="en-US" sz="2400" dirty="0" smtClean="0">
                          <a:effectLst/>
                        </a:rPr>
                        <a:t>Paul prays for others’ enlightenment</a:t>
                      </a:r>
                      <a:endParaRPr lang="en-US" sz="2400" dirty="0">
                        <a:effectLst/>
                      </a:endParaRPr>
                    </a:p>
                  </a:txBody>
                  <a:tcPr/>
                </a:tc>
              </a:tr>
            </a:tbl>
          </a:graphicData>
        </a:graphic>
      </p:graphicFrame>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Interpretation</a:t>
            </a:r>
            <a:endParaRPr lang="en-US" dirty="0"/>
          </a:p>
        </p:txBody>
      </p:sp>
      <p:graphicFrame>
        <p:nvGraphicFramePr>
          <p:cNvPr id="7" name="Content Placeholder 6"/>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a:t>
            </a:r>
            <a:endParaRPr lang="en-US" dirty="0"/>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3.  Interpretation</a:t>
            </a:r>
            <a:endParaRPr lang="en-US" dirty="0"/>
          </a:p>
        </p:txBody>
      </p:sp>
      <p:sp>
        <p:nvSpPr>
          <p:cNvPr id="6" name="Text Placeholder 5"/>
          <p:cNvSpPr>
            <a:spLocks noGrp="1"/>
          </p:cNvSpPr>
          <p:nvPr>
            <p:ph type="body" idx="2"/>
          </p:nvPr>
        </p:nvSpPr>
        <p:spPr/>
        <p:txBody>
          <a:bodyPr/>
          <a:lstStyle/>
          <a:p>
            <a:endParaRPr lang="en-US"/>
          </a:p>
        </p:txBody>
      </p:sp>
      <p:graphicFrame>
        <p:nvGraphicFramePr>
          <p:cNvPr id="7" name="Content Placeholder 6"/>
          <p:cNvGraphicFramePr>
            <a:graphicFrameLocks noGrp="1"/>
          </p:cNvGraphicFramePr>
          <p:nvPr>
            <p:ph sz="half" idx="1"/>
          </p:nvPr>
        </p:nvGraphicFramePr>
        <p:xfrm>
          <a:off x="457200" y="381000"/>
          <a:ext cx="8229600" cy="5029200"/>
        </p:xfrm>
        <a:graphic>
          <a:graphicData uri="http://schemas.openxmlformats.org/drawingml/2006/table">
            <a:tbl>
              <a:tblPr firstRow="1" bandRow="1">
                <a:tableStyleId>{10A1B5D5-9B99-4C35-A422-299274C87663}</a:tableStyleId>
              </a:tblPr>
              <a:tblGrid>
                <a:gridCol w="838200"/>
                <a:gridCol w="2895600"/>
                <a:gridCol w="4495800"/>
              </a:tblGrid>
              <a:tr h="370840">
                <a:tc>
                  <a:txBody>
                    <a:bodyPr/>
                    <a:lstStyle/>
                    <a:p>
                      <a:r>
                        <a:rPr lang="en-US" sz="2000" dirty="0" smtClean="0">
                          <a:effectLst/>
                        </a:rPr>
                        <a:t>Verse</a:t>
                      </a:r>
                      <a:endParaRPr lang="en-US" sz="2000" dirty="0">
                        <a:effectLst/>
                      </a:endParaRPr>
                    </a:p>
                  </a:txBody>
                  <a:tcPr/>
                </a:tc>
                <a:tc>
                  <a:txBody>
                    <a:bodyPr/>
                    <a:lstStyle/>
                    <a:p>
                      <a:r>
                        <a:rPr lang="en-US" sz="2000" dirty="0" smtClean="0">
                          <a:effectLst/>
                        </a:rPr>
                        <a:t>Observation</a:t>
                      </a:r>
                      <a:endParaRPr lang="en-US" sz="2000" dirty="0">
                        <a:effectLst/>
                      </a:endParaRPr>
                    </a:p>
                  </a:txBody>
                  <a:tcPr/>
                </a:tc>
                <a:tc>
                  <a:txBody>
                    <a:bodyPr/>
                    <a:lstStyle/>
                    <a:p>
                      <a:r>
                        <a:rPr lang="en-US" sz="2000" dirty="0" smtClean="0">
                          <a:effectLst/>
                        </a:rPr>
                        <a:t>Interpretation</a:t>
                      </a:r>
                      <a:endParaRPr lang="en-US" sz="2000" dirty="0">
                        <a:effectLst/>
                      </a:endParaRPr>
                    </a:p>
                  </a:txBody>
                  <a:tcPr/>
                </a:tc>
              </a:tr>
              <a:tr h="370840">
                <a:tc>
                  <a:txBody>
                    <a:bodyPr/>
                    <a:lstStyle/>
                    <a:p>
                      <a:pPr algn="ctr"/>
                      <a:r>
                        <a:rPr lang="en-US" sz="1600" dirty="0" smtClean="0">
                          <a:effectLst/>
                        </a:rPr>
                        <a:t>1:3</a:t>
                      </a:r>
                      <a:endParaRPr lang="en-US" sz="1600" dirty="0">
                        <a:effectLst/>
                      </a:endParaRPr>
                    </a:p>
                  </a:txBody>
                  <a:tcPr/>
                </a:tc>
                <a:tc>
                  <a:txBody>
                    <a:bodyPr/>
                    <a:lstStyle/>
                    <a:p>
                      <a:r>
                        <a:rPr lang="en-US" sz="1600" dirty="0" smtClean="0">
                          <a:effectLst/>
                        </a:rPr>
                        <a:t>God has blessed</a:t>
                      </a:r>
                      <a:r>
                        <a:rPr lang="en-US" sz="1600" baseline="0" dirty="0" smtClean="0">
                          <a:effectLst/>
                        </a:rPr>
                        <a:t> me with EVERY spiritual blessing</a:t>
                      </a:r>
                      <a:endParaRPr lang="en-US" sz="1600" dirty="0">
                        <a:effectLst/>
                      </a:endParaRPr>
                    </a:p>
                  </a:txBody>
                  <a:tcPr>
                    <a:lnR w="12700" cap="flat" cmpd="sng" algn="ctr">
                      <a:solidFill>
                        <a:schemeClr val="accent6"/>
                      </a:solidFill>
                      <a:prstDash val="solid"/>
                      <a:round/>
                      <a:headEnd type="none" w="med" len="med"/>
                      <a:tailEnd type="none" w="med" len="med"/>
                    </a:lnR>
                  </a:tcPr>
                </a:tc>
                <a:tc>
                  <a:txBody>
                    <a:bodyPr/>
                    <a:lstStyle/>
                    <a:p>
                      <a:r>
                        <a:rPr lang="en-US" sz="1600" b="1" dirty="0" smtClean="0">
                          <a:effectLst/>
                        </a:rPr>
                        <a:t>Q:</a:t>
                      </a:r>
                      <a:r>
                        <a:rPr lang="en-US" sz="1600" b="0" dirty="0" smtClean="0">
                          <a:effectLst/>
                        </a:rPr>
                        <a:t> What does “blessed” mean?</a:t>
                      </a:r>
                    </a:p>
                    <a:p>
                      <a:r>
                        <a:rPr lang="en-US" sz="1600" b="1" dirty="0" smtClean="0">
                          <a:effectLst/>
                        </a:rPr>
                        <a:t>A:</a:t>
                      </a:r>
                      <a:r>
                        <a:rPr lang="en-US" sz="1600" b="0" dirty="0" smtClean="0">
                          <a:effectLst/>
                        </a:rPr>
                        <a:t>  Derived from the same</a:t>
                      </a:r>
                      <a:r>
                        <a:rPr lang="en-US" sz="1600" b="0" baseline="0" dirty="0" smtClean="0">
                          <a:effectLst/>
                        </a:rPr>
                        <a:t> Greek word as “eulogy” which means to praise or commend.</a:t>
                      </a:r>
                    </a:p>
                    <a:p>
                      <a:endParaRPr lang="en-US" sz="1000" b="0" baseline="0" dirty="0" smtClean="0">
                        <a:effectLst/>
                      </a:endParaRPr>
                    </a:p>
                    <a:p>
                      <a:r>
                        <a:rPr lang="en-US" sz="1600" b="1" baseline="0" dirty="0" smtClean="0">
                          <a:effectLst/>
                        </a:rPr>
                        <a:t>Q:</a:t>
                      </a:r>
                      <a:r>
                        <a:rPr lang="en-US" sz="1600" b="0" baseline="0" dirty="0" smtClean="0">
                          <a:effectLst/>
                        </a:rPr>
                        <a:t> What are the spiritual blessings?</a:t>
                      </a:r>
                    </a:p>
                    <a:p>
                      <a:r>
                        <a:rPr lang="en-US" sz="1600" b="1" baseline="0" dirty="0" smtClean="0">
                          <a:effectLst/>
                        </a:rPr>
                        <a:t>A:</a:t>
                      </a:r>
                      <a:r>
                        <a:rPr lang="en-US" sz="1600" b="0" baseline="0" dirty="0" smtClean="0">
                          <a:effectLst/>
                        </a:rPr>
                        <a:t> Redemption (v.7), Forgiveness (v. 7), Knowledge of his will (v. 9), Inheritance (v. 11)</a:t>
                      </a:r>
                    </a:p>
                    <a:p>
                      <a:endParaRPr lang="en-US" sz="1000" b="1" baseline="0" dirty="0" smtClean="0">
                        <a:effectLst/>
                      </a:endParaRPr>
                    </a:p>
                    <a:p>
                      <a:r>
                        <a:rPr lang="en-US" sz="1600" b="1" baseline="0" dirty="0" smtClean="0">
                          <a:effectLst/>
                        </a:rPr>
                        <a:t>Q:</a:t>
                      </a:r>
                      <a:r>
                        <a:rPr lang="en-US" sz="1600" b="0" baseline="0" dirty="0" smtClean="0">
                          <a:effectLst/>
                        </a:rPr>
                        <a:t> Why does Paul say “in heavenly realms”?</a:t>
                      </a:r>
                    </a:p>
                    <a:p>
                      <a:r>
                        <a:rPr lang="en-US" sz="1600" b="1" baseline="0" dirty="0" smtClean="0">
                          <a:effectLst/>
                        </a:rPr>
                        <a:t>A:</a:t>
                      </a:r>
                      <a:r>
                        <a:rPr lang="en-US" sz="1600" b="0" baseline="0" dirty="0" smtClean="0">
                          <a:effectLst/>
                        </a:rPr>
                        <a:t> This means that the blessings are eternal, not temporal.</a:t>
                      </a:r>
                      <a:endParaRPr lang="en-US" sz="1600" b="1" dirty="0" smtClean="0">
                        <a:effectLst/>
                      </a:endParaRPr>
                    </a:p>
                    <a:p>
                      <a:endParaRPr lang="en-US" sz="1000" b="1" dirty="0" smtClean="0">
                        <a:effectLst/>
                      </a:endParaRPr>
                    </a:p>
                    <a:p>
                      <a:r>
                        <a:rPr lang="en-US" sz="1600" b="1" dirty="0" smtClean="0">
                          <a:effectLst/>
                        </a:rPr>
                        <a:t>Q: </a:t>
                      </a:r>
                      <a:r>
                        <a:rPr lang="en-US" sz="1600" dirty="0" smtClean="0">
                          <a:effectLst/>
                        </a:rPr>
                        <a:t>What is the significance of this?</a:t>
                      </a:r>
                    </a:p>
                    <a:p>
                      <a:r>
                        <a:rPr lang="en-US" sz="1600" b="1" dirty="0" smtClean="0">
                          <a:effectLst/>
                        </a:rPr>
                        <a:t>A: </a:t>
                      </a:r>
                      <a:r>
                        <a:rPr lang="en-US" sz="1600" dirty="0" smtClean="0">
                          <a:effectLst/>
                        </a:rPr>
                        <a:t>God thinks</a:t>
                      </a:r>
                      <a:r>
                        <a:rPr lang="en-US" sz="1600" baseline="0" dirty="0" smtClean="0">
                          <a:effectLst/>
                        </a:rPr>
                        <a:t> the world of me</a:t>
                      </a:r>
                    </a:p>
                  </a:txBody>
                  <a:tcPr>
                    <a:lnL w="12700" cap="flat" cmpd="sng" algn="ctr">
                      <a:solidFill>
                        <a:schemeClr val="accent6"/>
                      </a:solidFill>
                      <a:prstDash val="solid"/>
                      <a:round/>
                      <a:headEnd type="none" w="med" len="med"/>
                      <a:tailEnd type="none" w="med" len="med"/>
                    </a:lnL>
                  </a:tcPr>
                </a:tc>
              </a:tr>
              <a:tr h="370840">
                <a:tc>
                  <a:txBody>
                    <a:bodyPr/>
                    <a:lstStyle/>
                    <a:p>
                      <a:pPr algn="ctr"/>
                      <a:r>
                        <a:rPr lang="en-US" sz="1600" dirty="0" smtClean="0">
                          <a:effectLst/>
                        </a:rPr>
                        <a:t>4</a:t>
                      </a:r>
                      <a:endParaRPr lang="en-US" sz="1600" dirty="0">
                        <a:effectLst/>
                      </a:endParaRPr>
                    </a:p>
                  </a:txBody>
                  <a:tcPr/>
                </a:tc>
                <a:tc>
                  <a:txBody>
                    <a:bodyPr/>
                    <a:lstStyle/>
                    <a:p>
                      <a:r>
                        <a:rPr lang="en-US" sz="1600" dirty="0" smtClean="0">
                          <a:effectLst/>
                        </a:rPr>
                        <a:t>God chose me to live a life of holiness</a:t>
                      </a:r>
                      <a:endParaRPr lang="en-US" sz="1600" dirty="0">
                        <a:effectLst/>
                      </a:endParaRPr>
                    </a:p>
                  </a:txBody>
                  <a:tcPr>
                    <a:lnR w="12700" cap="flat" cmpd="sng" algn="ctr">
                      <a:solidFill>
                        <a:schemeClr val="accent6"/>
                      </a:solidFill>
                      <a:prstDash val="solid"/>
                      <a:round/>
                      <a:headEnd type="none" w="med" len="med"/>
                      <a:tailEnd type="none" w="med" len="med"/>
                    </a:lnR>
                  </a:tcPr>
                </a:tc>
                <a:tc>
                  <a:txBody>
                    <a:bodyPr/>
                    <a:lstStyle/>
                    <a:p>
                      <a:r>
                        <a:rPr lang="en-US" sz="1600" b="1" dirty="0" smtClean="0">
                          <a:effectLst/>
                        </a:rPr>
                        <a:t>Q: </a:t>
                      </a:r>
                      <a:r>
                        <a:rPr lang="en-US" sz="1600" b="0" dirty="0" smtClean="0">
                          <a:effectLst/>
                        </a:rPr>
                        <a:t>What</a:t>
                      </a:r>
                      <a:r>
                        <a:rPr lang="en-US" sz="1600" b="0" baseline="0" dirty="0" smtClean="0">
                          <a:effectLst/>
                        </a:rPr>
                        <a:t> are the implications of this?</a:t>
                      </a:r>
                      <a:endParaRPr lang="en-US" sz="1600" b="1" dirty="0" smtClean="0">
                        <a:effectLst/>
                      </a:endParaRPr>
                    </a:p>
                    <a:p>
                      <a:r>
                        <a:rPr lang="en-US" sz="1600" b="1" dirty="0" smtClean="0">
                          <a:effectLst/>
                        </a:rPr>
                        <a:t>A: </a:t>
                      </a:r>
                      <a:r>
                        <a:rPr lang="en-US" sz="1600" dirty="0" smtClean="0">
                          <a:effectLst/>
                        </a:rPr>
                        <a:t>I must obey God</a:t>
                      </a:r>
                      <a:r>
                        <a:rPr lang="en-US" sz="1600" baseline="0" dirty="0" smtClean="0">
                          <a:effectLst/>
                        </a:rPr>
                        <a:t> and his commandments</a:t>
                      </a:r>
                      <a:endParaRPr lang="en-US" sz="1600" dirty="0">
                        <a:effectLst/>
                      </a:endParaRPr>
                    </a:p>
                  </a:txBody>
                  <a:tcPr>
                    <a:lnL w="12700" cap="flat" cmpd="sng" algn="ctr">
                      <a:solidFill>
                        <a:schemeClr val="accent6"/>
                      </a:solidFill>
                      <a:prstDash val="solid"/>
                      <a:round/>
                      <a:headEnd type="none" w="med" len="med"/>
                      <a:tailEnd type="none" w="med" len="med"/>
                    </a:lnL>
                  </a:tcPr>
                </a:tc>
              </a:tr>
              <a:tr h="370840">
                <a:tc>
                  <a:txBody>
                    <a:bodyPr/>
                    <a:lstStyle/>
                    <a:p>
                      <a:pPr algn="ctr"/>
                      <a:r>
                        <a:rPr lang="en-US" sz="1600" dirty="0" smtClean="0">
                          <a:effectLst/>
                        </a:rPr>
                        <a:t>5</a:t>
                      </a:r>
                      <a:endParaRPr lang="en-US" sz="1600" dirty="0">
                        <a:effectLst/>
                      </a:endParaRPr>
                    </a:p>
                  </a:txBody>
                  <a:tcPr/>
                </a:tc>
                <a:tc>
                  <a:txBody>
                    <a:bodyPr/>
                    <a:lstStyle/>
                    <a:p>
                      <a:r>
                        <a:rPr lang="en-US" sz="1600" dirty="0" smtClean="0">
                          <a:effectLst/>
                        </a:rPr>
                        <a:t>God has adopted me into</a:t>
                      </a:r>
                      <a:r>
                        <a:rPr lang="en-US" sz="1600" baseline="0" dirty="0" smtClean="0">
                          <a:effectLst/>
                        </a:rPr>
                        <a:t> his family</a:t>
                      </a:r>
                      <a:endParaRPr lang="en-US" sz="1600" dirty="0">
                        <a:effectLst/>
                      </a:endParaRPr>
                    </a:p>
                  </a:txBody>
                  <a:tcPr>
                    <a:lnR w="12700" cap="flat" cmpd="sng" algn="ctr">
                      <a:solidFill>
                        <a:schemeClr val="accent6"/>
                      </a:solidFill>
                      <a:prstDash val="solid"/>
                      <a:round/>
                      <a:headEnd type="none" w="med" len="med"/>
                      <a:tailEnd type="none" w="med" len="med"/>
                    </a:lnR>
                  </a:tcPr>
                </a:tc>
                <a:tc>
                  <a:txBody>
                    <a:bodyPr/>
                    <a:lstStyle/>
                    <a:p>
                      <a:r>
                        <a:rPr lang="en-US" sz="1600" b="1" dirty="0" smtClean="0">
                          <a:effectLst/>
                        </a:rPr>
                        <a:t>Q:</a:t>
                      </a:r>
                      <a:r>
                        <a:rPr lang="en-US" sz="1600" b="1" baseline="0" dirty="0" smtClean="0">
                          <a:effectLst/>
                        </a:rPr>
                        <a:t> </a:t>
                      </a:r>
                      <a:r>
                        <a:rPr lang="en-US" sz="1600" b="0" baseline="0" dirty="0" smtClean="0">
                          <a:effectLst/>
                        </a:rPr>
                        <a:t>What does it mean to be adopted?</a:t>
                      </a:r>
                    </a:p>
                    <a:p>
                      <a:r>
                        <a:rPr lang="en-US" sz="1600" b="1" baseline="0" dirty="0" smtClean="0">
                          <a:effectLst/>
                        </a:rPr>
                        <a:t>A:</a:t>
                      </a:r>
                      <a:r>
                        <a:rPr lang="en-US" sz="1600" b="0" baseline="0" dirty="0" smtClean="0">
                          <a:effectLst/>
                        </a:rPr>
                        <a:t> This means that I belong to him forever and am his child.</a:t>
                      </a:r>
                      <a:endParaRPr lang="en-US" sz="1600" b="1" dirty="0">
                        <a:effectLst/>
                      </a:endParaRPr>
                    </a:p>
                  </a:txBody>
                  <a:tcPr>
                    <a:lnL w="12700" cap="flat" cmpd="sng" algn="ctr">
                      <a:solidFill>
                        <a:schemeClr val="accent6"/>
                      </a:solidFill>
                      <a:prstDash val="solid"/>
                      <a:round/>
                      <a:headEnd type="none" w="med" len="med"/>
                      <a:tailEnd type="none" w="med" len="med"/>
                    </a:lnL>
                  </a:tcPr>
                </a:tc>
              </a:tr>
            </a:tbl>
          </a:graphicData>
        </a:graphic>
      </p:graphicFrame>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Correlate</a:t>
            </a:r>
            <a:endParaRPr lang="en-US" dirty="0"/>
          </a:p>
        </p:txBody>
      </p:sp>
      <p:graphicFrame>
        <p:nvGraphicFramePr>
          <p:cNvPr id="7" name="Content Placeholder 6"/>
          <p:cNvGraphicFramePr>
            <a:graphicFrameLocks noGrp="1"/>
          </p:cNvGraphicFramePr>
          <p:nvPr>
            <p:ph idx="1"/>
          </p:nvPr>
        </p:nvGraphicFramePr>
        <p:xfrm>
          <a:off x="0" y="1524000"/>
          <a:ext cx="9144000" cy="4952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7"/>
          <p:cNvSpPr/>
          <p:nvPr/>
        </p:nvSpPr>
        <p:spPr>
          <a:xfrm>
            <a:off x="5926837" y="0"/>
            <a:ext cx="3217163" cy="523220"/>
          </a:xfrm>
          <a:prstGeom prst="rect">
            <a:avLst/>
          </a:prstGeom>
          <a:noFill/>
        </p:spPr>
        <p:txBody>
          <a:bodyPr wrap="none" lIns="91440" tIns="45720" rIns="91440" bIns="45720">
            <a:spAutoFit/>
          </a:bodyPr>
          <a:lstStyle/>
          <a:p>
            <a:pPr algn="ctr"/>
            <a:r>
              <a:rPr lang="en-US"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Systematic Steps</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90B192A1-E53A-43C4-8978-67EA72E0C966}"/>
                                            </p:graphicEl>
                                          </p:spTgt>
                                        </p:tgtEl>
                                        <p:attrNameLst>
                                          <p:attrName>style.visibility</p:attrName>
                                        </p:attrNameLst>
                                      </p:cBhvr>
                                      <p:to>
                                        <p:strVal val="visible"/>
                                      </p:to>
                                    </p:set>
                                    <p:animEffect transition="in" filter="fade">
                                      <p:cBhvr>
                                        <p:cTn id="7" dur="2000"/>
                                        <p:tgtEl>
                                          <p:spTgt spid="7">
                                            <p:graphicEl>
                                              <a:dgm id="{90B192A1-E53A-43C4-8978-67EA72E0C96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0F9D502A-22F2-40EE-BDA3-2876BF1F4783}"/>
                                            </p:graphicEl>
                                          </p:spTgt>
                                        </p:tgtEl>
                                        <p:attrNameLst>
                                          <p:attrName>style.visibility</p:attrName>
                                        </p:attrNameLst>
                                      </p:cBhvr>
                                      <p:to>
                                        <p:strVal val="visible"/>
                                      </p:to>
                                    </p:set>
                                    <p:animEffect transition="in" filter="fade">
                                      <p:cBhvr>
                                        <p:cTn id="12" dur="2000"/>
                                        <p:tgtEl>
                                          <p:spTgt spid="7">
                                            <p:graphicEl>
                                              <a:dgm id="{0F9D502A-22F2-40EE-BDA3-2876BF1F4783}"/>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8310FF66-778D-4522-B8AA-A83DC78AFEB6}"/>
                                            </p:graphicEl>
                                          </p:spTgt>
                                        </p:tgtEl>
                                        <p:attrNameLst>
                                          <p:attrName>style.visibility</p:attrName>
                                        </p:attrNameLst>
                                      </p:cBhvr>
                                      <p:to>
                                        <p:strVal val="visible"/>
                                      </p:to>
                                    </p:set>
                                    <p:animEffect transition="in" filter="fade">
                                      <p:cBhvr>
                                        <p:cTn id="17" dur="2000"/>
                                        <p:tgtEl>
                                          <p:spTgt spid="7">
                                            <p:graphicEl>
                                              <a:dgm id="{8310FF66-778D-4522-B8AA-A83DC78AFEB6}"/>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DD6BA52B-8136-4ED2-BBF0-70CB3B0C6852}"/>
                                            </p:graphicEl>
                                          </p:spTgt>
                                        </p:tgtEl>
                                        <p:attrNameLst>
                                          <p:attrName>style.visibility</p:attrName>
                                        </p:attrNameLst>
                                      </p:cBhvr>
                                      <p:to>
                                        <p:strVal val="visible"/>
                                      </p:to>
                                    </p:set>
                                    <p:animEffect transition="in" filter="fade">
                                      <p:cBhvr>
                                        <p:cTn id="22" dur="2000"/>
                                        <p:tgtEl>
                                          <p:spTgt spid="7">
                                            <p:graphicEl>
                                              <a:dgm id="{DD6BA52B-8136-4ED2-BBF0-70CB3B0C685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Correlate</a:t>
            </a:r>
            <a:endParaRPr lang="en-US" dirty="0"/>
          </a:p>
        </p:txBody>
      </p:sp>
      <p:graphicFrame>
        <p:nvGraphicFramePr>
          <p:cNvPr id="7" name="Content Placeholder 6"/>
          <p:cNvGraphicFramePr>
            <a:graphicFrameLocks noGrp="1"/>
          </p:cNvGraphicFramePr>
          <p:nvPr>
            <p:ph idx="1"/>
          </p:nvPr>
        </p:nvGraphicFramePr>
        <p:xfrm>
          <a:off x="410306" y="1295400"/>
          <a:ext cx="8581294"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7"/>
          <p:cNvSpPr/>
          <p:nvPr/>
        </p:nvSpPr>
        <p:spPr>
          <a:xfrm>
            <a:off x="4172703" y="0"/>
            <a:ext cx="4956806" cy="523220"/>
          </a:xfrm>
          <a:prstGeom prst="rect">
            <a:avLst/>
          </a:prstGeom>
          <a:noFill/>
        </p:spPr>
        <p:txBody>
          <a:bodyPr wrap="none" lIns="91440" tIns="45720" rIns="91440" bIns="45720">
            <a:spAutoFit/>
          </a:bodyPr>
          <a:lstStyle/>
          <a:p>
            <a:pPr algn="ctr"/>
            <a:r>
              <a:rPr lang="en-US"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Types of Cross-References</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458709A2-A3EF-4F2E-BE9C-6CA7BA608320}"/>
                                            </p:graphicEl>
                                          </p:spTgt>
                                        </p:tgtEl>
                                        <p:attrNameLst>
                                          <p:attrName>style.visibility</p:attrName>
                                        </p:attrNameLst>
                                      </p:cBhvr>
                                      <p:to>
                                        <p:strVal val="visible"/>
                                      </p:to>
                                    </p:set>
                                    <p:animEffect transition="in" filter="fade">
                                      <p:cBhvr>
                                        <p:cTn id="7" dur="2000"/>
                                        <p:tgtEl>
                                          <p:spTgt spid="7">
                                            <p:graphicEl>
                                              <a:dgm id="{458709A2-A3EF-4F2E-BE9C-6CA7BA608320}"/>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E0EA3407-58BB-4774-9C6B-7E7D3F76181F}"/>
                                            </p:graphicEl>
                                          </p:spTgt>
                                        </p:tgtEl>
                                        <p:attrNameLst>
                                          <p:attrName>style.visibility</p:attrName>
                                        </p:attrNameLst>
                                      </p:cBhvr>
                                      <p:to>
                                        <p:strVal val="visible"/>
                                      </p:to>
                                    </p:set>
                                    <p:animEffect transition="in" filter="fade">
                                      <p:cBhvr>
                                        <p:cTn id="12" dur="2000"/>
                                        <p:tgtEl>
                                          <p:spTgt spid="7">
                                            <p:graphicEl>
                                              <a:dgm id="{E0EA3407-58BB-4774-9C6B-7E7D3F76181F}"/>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9324A869-07FD-4805-82C7-0E6592F0B2DC}"/>
                                            </p:graphicEl>
                                          </p:spTgt>
                                        </p:tgtEl>
                                        <p:attrNameLst>
                                          <p:attrName>style.visibility</p:attrName>
                                        </p:attrNameLst>
                                      </p:cBhvr>
                                      <p:to>
                                        <p:strVal val="visible"/>
                                      </p:to>
                                    </p:set>
                                    <p:animEffect transition="in" filter="fade">
                                      <p:cBhvr>
                                        <p:cTn id="17" dur="2000"/>
                                        <p:tgtEl>
                                          <p:spTgt spid="7">
                                            <p:graphicEl>
                                              <a:dgm id="{9324A869-07FD-4805-82C7-0E6592F0B2DC}"/>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734B0C6D-D92C-4744-8D99-48C9207EA4B3}"/>
                                            </p:graphicEl>
                                          </p:spTgt>
                                        </p:tgtEl>
                                        <p:attrNameLst>
                                          <p:attrName>style.visibility</p:attrName>
                                        </p:attrNameLst>
                                      </p:cBhvr>
                                      <p:to>
                                        <p:strVal val="visible"/>
                                      </p:to>
                                    </p:set>
                                    <p:animEffect transition="in" filter="fade">
                                      <p:cBhvr>
                                        <p:cTn id="22" dur="2000"/>
                                        <p:tgtEl>
                                          <p:spTgt spid="7">
                                            <p:graphicEl>
                                              <a:dgm id="{734B0C6D-D92C-4744-8D99-48C9207EA4B3}"/>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graphicEl>
                                              <a:dgm id="{B161D2BA-495F-491F-9C62-22CD14FD317B}"/>
                                            </p:graphicEl>
                                          </p:spTgt>
                                        </p:tgtEl>
                                        <p:attrNameLst>
                                          <p:attrName>style.visibility</p:attrName>
                                        </p:attrNameLst>
                                      </p:cBhvr>
                                      <p:to>
                                        <p:strVal val="visible"/>
                                      </p:to>
                                    </p:set>
                                    <p:animEffect transition="in" filter="fade">
                                      <p:cBhvr>
                                        <p:cTn id="27" dur="2000"/>
                                        <p:tgtEl>
                                          <p:spTgt spid="7">
                                            <p:graphicEl>
                                              <a:dgm id="{B161D2BA-495F-491F-9C62-22CD14FD317B}"/>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graphicEl>
                                              <a:dgm id="{F248A2CC-6C0D-4DE7-9674-C5134918ABCA}"/>
                                            </p:graphicEl>
                                          </p:spTgt>
                                        </p:tgtEl>
                                        <p:attrNameLst>
                                          <p:attrName>style.visibility</p:attrName>
                                        </p:attrNameLst>
                                      </p:cBhvr>
                                      <p:to>
                                        <p:strVal val="visible"/>
                                      </p:to>
                                    </p:set>
                                    <p:animEffect transition="in" filter="fade">
                                      <p:cBhvr>
                                        <p:cTn id="32" dur="2000"/>
                                        <p:tgtEl>
                                          <p:spTgt spid="7">
                                            <p:graphicEl>
                                              <a:dgm id="{F248A2CC-6C0D-4DE7-9674-C5134918ABCA}"/>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graphicEl>
                                              <a:dgm id="{BC9FF588-4DF6-44B8-9A1E-CFF99DFA34AB}"/>
                                            </p:graphicEl>
                                          </p:spTgt>
                                        </p:tgtEl>
                                        <p:attrNameLst>
                                          <p:attrName>style.visibility</p:attrName>
                                        </p:attrNameLst>
                                      </p:cBhvr>
                                      <p:to>
                                        <p:strVal val="visible"/>
                                      </p:to>
                                    </p:set>
                                    <p:animEffect transition="in" filter="fade">
                                      <p:cBhvr>
                                        <p:cTn id="37" dur="2000"/>
                                        <p:tgtEl>
                                          <p:spTgt spid="7">
                                            <p:graphicEl>
                                              <a:dgm id="{BC9FF588-4DF6-44B8-9A1E-CFF99DFA34AB}"/>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graphicEl>
                                              <a:dgm id="{B6672EC5-76C1-45CA-8E36-3ED14AF12423}"/>
                                            </p:graphicEl>
                                          </p:spTgt>
                                        </p:tgtEl>
                                        <p:attrNameLst>
                                          <p:attrName>style.visibility</p:attrName>
                                        </p:attrNameLst>
                                      </p:cBhvr>
                                      <p:to>
                                        <p:strVal val="visible"/>
                                      </p:to>
                                    </p:set>
                                    <p:animEffect transition="in" filter="fade">
                                      <p:cBhvr>
                                        <p:cTn id="42" dur="2000"/>
                                        <p:tgtEl>
                                          <p:spTgt spid="7">
                                            <p:graphicEl>
                                              <a:dgm id="{B6672EC5-76C1-45CA-8E36-3ED14AF12423}"/>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
                                            <p:graphicEl>
                                              <a:dgm id="{4FC6B183-34FD-40F6-ACC5-DDFB2211FDF6}"/>
                                            </p:graphicEl>
                                          </p:spTgt>
                                        </p:tgtEl>
                                        <p:attrNameLst>
                                          <p:attrName>style.visibility</p:attrName>
                                        </p:attrNameLst>
                                      </p:cBhvr>
                                      <p:to>
                                        <p:strVal val="visible"/>
                                      </p:to>
                                    </p:set>
                                    <p:animEffect transition="in" filter="fade">
                                      <p:cBhvr>
                                        <p:cTn id="47" dur="2000"/>
                                        <p:tgtEl>
                                          <p:spTgt spid="7">
                                            <p:graphicEl>
                                              <a:dgm id="{4FC6B183-34FD-40F6-ACC5-DDFB2211FDF6}"/>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graphicEl>
                                              <a:dgm id="{EB78EA39-3748-40E8-BB42-909FD2A54AE1}"/>
                                            </p:graphicEl>
                                          </p:spTgt>
                                        </p:tgtEl>
                                        <p:attrNameLst>
                                          <p:attrName>style.visibility</p:attrName>
                                        </p:attrNameLst>
                                      </p:cBhvr>
                                      <p:to>
                                        <p:strVal val="visible"/>
                                      </p:to>
                                    </p:set>
                                    <p:animEffect transition="in" filter="fade">
                                      <p:cBhvr>
                                        <p:cTn id="52" dur="2000"/>
                                        <p:tgtEl>
                                          <p:spTgt spid="7">
                                            <p:graphicEl>
                                              <a:dgm id="{EB78EA39-3748-40E8-BB42-909FD2A54AE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4.  Correlate</a:t>
            </a:r>
            <a:endParaRPr lang="en-US" dirty="0"/>
          </a:p>
        </p:txBody>
      </p:sp>
      <p:sp>
        <p:nvSpPr>
          <p:cNvPr id="6" name="Text Placeholder 5"/>
          <p:cNvSpPr>
            <a:spLocks noGrp="1"/>
          </p:cNvSpPr>
          <p:nvPr>
            <p:ph type="body" idx="2"/>
          </p:nvPr>
        </p:nvSpPr>
        <p:spPr/>
        <p:txBody>
          <a:bodyPr/>
          <a:lstStyle/>
          <a:p>
            <a:endParaRPr lang="en-US"/>
          </a:p>
        </p:txBody>
      </p:sp>
      <p:graphicFrame>
        <p:nvGraphicFramePr>
          <p:cNvPr id="7" name="Content Placeholder 6"/>
          <p:cNvGraphicFramePr>
            <a:graphicFrameLocks noGrp="1"/>
          </p:cNvGraphicFramePr>
          <p:nvPr>
            <p:ph sz="half" idx="1"/>
          </p:nvPr>
        </p:nvGraphicFramePr>
        <p:xfrm>
          <a:off x="457200" y="609600"/>
          <a:ext cx="8458200" cy="2926080"/>
        </p:xfrm>
        <a:graphic>
          <a:graphicData uri="http://schemas.openxmlformats.org/drawingml/2006/table">
            <a:tbl>
              <a:tblPr firstRow="1" bandRow="1">
                <a:tableStyleId>{10A1B5D5-9B99-4C35-A422-299274C87663}</a:tableStyleId>
              </a:tblPr>
              <a:tblGrid>
                <a:gridCol w="1371600"/>
                <a:gridCol w="7086600"/>
              </a:tblGrid>
              <a:tr h="370840">
                <a:tc>
                  <a:txBody>
                    <a:bodyPr/>
                    <a:lstStyle/>
                    <a:p>
                      <a:r>
                        <a:rPr lang="en-US" sz="2400" dirty="0" smtClean="0">
                          <a:effectLst/>
                        </a:rPr>
                        <a:t>Verse</a:t>
                      </a:r>
                      <a:endParaRPr lang="en-US" sz="2400" dirty="0">
                        <a:effectLst/>
                      </a:endParaRPr>
                    </a:p>
                  </a:txBody>
                  <a:tcPr/>
                </a:tc>
                <a:tc>
                  <a:txBody>
                    <a:bodyPr/>
                    <a:lstStyle/>
                    <a:p>
                      <a:r>
                        <a:rPr lang="en-US" sz="2400" dirty="0" smtClean="0">
                          <a:effectLst/>
                        </a:rPr>
                        <a:t>Correlate</a:t>
                      </a:r>
                      <a:endParaRPr lang="en-US" sz="2400" dirty="0">
                        <a:effectLst/>
                      </a:endParaRPr>
                    </a:p>
                  </a:txBody>
                  <a:tcPr/>
                </a:tc>
              </a:tr>
              <a:tr h="370840">
                <a:tc>
                  <a:txBody>
                    <a:bodyPr/>
                    <a:lstStyle/>
                    <a:p>
                      <a:r>
                        <a:rPr lang="en-US" sz="2400" dirty="0" smtClean="0">
                          <a:effectLst/>
                        </a:rPr>
                        <a:t>1:3</a:t>
                      </a:r>
                      <a:endParaRPr lang="en-US" sz="2400" dirty="0">
                        <a:effectLst/>
                      </a:endParaRPr>
                    </a:p>
                  </a:txBody>
                  <a:tcPr/>
                </a:tc>
                <a:tc>
                  <a:txBody>
                    <a:bodyPr/>
                    <a:lstStyle/>
                    <a:p>
                      <a:r>
                        <a:rPr lang="en-US" sz="2400" dirty="0" smtClean="0">
                          <a:effectLst/>
                        </a:rPr>
                        <a:t>I Peter 1:3 </a:t>
                      </a:r>
                      <a:r>
                        <a:rPr lang="en-US" sz="1800" dirty="0" smtClean="0">
                          <a:effectLst/>
                        </a:rPr>
                        <a:t>– Praise God because of new birth through Christ</a:t>
                      </a:r>
                      <a:endParaRPr lang="en-US" sz="240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effectLst/>
                        </a:rPr>
                        <a:t>II</a:t>
                      </a:r>
                      <a:r>
                        <a:rPr lang="en-US" sz="2400" baseline="0" dirty="0" smtClean="0">
                          <a:effectLst/>
                        </a:rPr>
                        <a:t> Peter 1:4 </a:t>
                      </a:r>
                      <a:r>
                        <a:rPr kumimoji="0" lang="en-US" sz="1800" b="0" i="0" u="none" strike="noStrike" kern="1200" cap="none" spc="0" normalizeH="0" baseline="0" noProof="0" dirty="0" smtClean="0">
                          <a:ln>
                            <a:noFill/>
                          </a:ln>
                          <a:solidFill>
                            <a:prstClr val="black"/>
                          </a:solidFill>
                          <a:effectLst/>
                          <a:uLnTx/>
                          <a:uFillTx/>
                          <a:latin typeface="+mn-lt"/>
                          <a:ea typeface="+mn-ea"/>
                          <a:cs typeface="+mn-cs"/>
                        </a:rPr>
                        <a:t>– Through Christ we participate in the divine nature</a:t>
                      </a:r>
                      <a:endParaRPr lang="en-US" sz="2400" dirty="0">
                        <a:effectLst/>
                      </a:endParaRPr>
                    </a:p>
                  </a:txBody>
                  <a:tcPr/>
                </a:tc>
              </a:tr>
              <a:tr h="370840">
                <a:tc>
                  <a:txBody>
                    <a:bodyPr/>
                    <a:lstStyle/>
                    <a:p>
                      <a:r>
                        <a:rPr lang="en-US" sz="2400" dirty="0" smtClean="0">
                          <a:effectLst/>
                        </a:rPr>
                        <a:t>4</a:t>
                      </a:r>
                      <a:endParaRPr lang="en-US" sz="2400" dirty="0">
                        <a:effectLst/>
                      </a:endParaRPr>
                    </a:p>
                  </a:txBody>
                  <a:tcPr/>
                </a:tc>
                <a:tc>
                  <a:txBody>
                    <a:bodyPr/>
                    <a:lstStyle/>
                    <a:p>
                      <a:r>
                        <a:rPr lang="en-US" sz="2400" dirty="0" smtClean="0">
                          <a:effectLst/>
                        </a:rPr>
                        <a:t>Romans 8:29 </a:t>
                      </a:r>
                      <a:r>
                        <a:rPr lang="en-US" sz="1800" dirty="0" smtClean="0">
                          <a:effectLst/>
                        </a:rPr>
                        <a:t>– foreknew/predestined</a:t>
                      </a:r>
                      <a:r>
                        <a:rPr lang="en-US" sz="1800" baseline="0" dirty="0" smtClean="0">
                          <a:effectLst/>
                        </a:rPr>
                        <a:t> </a:t>
                      </a:r>
                      <a:endParaRPr lang="en-US" sz="2400" dirty="0" smtClean="0">
                        <a:effectLst/>
                      </a:endParaRPr>
                    </a:p>
                    <a:p>
                      <a:r>
                        <a:rPr lang="en-US" sz="2400" dirty="0" smtClean="0">
                          <a:effectLst/>
                        </a:rPr>
                        <a:t>Exodus 20:1-17 </a:t>
                      </a:r>
                      <a:r>
                        <a:rPr lang="en-US" sz="1800" dirty="0" smtClean="0">
                          <a:effectLst/>
                        </a:rPr>
                        <a:t>– Ten Commandments lead</a:t>
                      </a:r>
                      <a:r>
                        <a:rPr lang="en-US" sz="1800" baseline="0" dirty="0" smtClean="0">
                          <a:effectLst/>
                        </a:rPr>
                        <a:t> to holiness</a:t>
                      </a:r>
                      <a:r>
                        <a:rPr lang="en-US" sz="2400" dirty="0" smtClean="0">
                          <a:effectLst/>
                        </a:rPr>
                        <a:t> </a:t>
                      </a:r>
                      <a:endParaRPr lang="en-US" sz="2400" dirty="0">
                        <a:effectLst/>
                      </a:endParaRPr>
                    </a:p>
                  </a:txBody>
                  <a:tcPr/>
                </a:tc>
              </a:tr>
              <a:tr h="370840">
                <a:tc>
                  <a:txBody>
                    <a:bodyPr/>
                    <a:lstStyle/>
                    <a:p>
                      <a:r>
                        <a:rPr lang="en-US" sz="2400" dirty="0" smtClean="0">
                          <a:effectLst/>
                        </a:rPr>
                        <a:t>5</a:t>
                      </a:r>
                      <a:endParaRPr lang="en-US" sz="2400" dirty="0">
                        <a:effectLst/>
                      </a:endParaRPr>
                    </a:p>
                  </a:txBody>
                  <a:tcPr/>
                </a:tc>
                <a:tc>
                  <a:txBody>
                    <a:bodyPr/>
                    <a:lstStyle/>
                    <a:p>
                      <a:r>
                        <a:rPr lang="en-US" sz="2400" dirty="0" smtClean="0">
                          <a:effectLst/>
                        </a:rPr>
                        <a:t>Galatian</a:t>
                      </a:r>
                      <a:r>
                        <a:rPr lang="en-US" sz="2400" baseline="0" dirty="0" smtClean="0">
                          <a:effectLst/>
                        </a:rPr>
                        <a:t>s 4:5 </a:t>
                      </a:r>
                      <a:r>
                        <a:rPr lang="en-US" sz="1800" baseline="0" dirty="0" smtClean="0">
                          <a:effectLst/>
                        </a:rPr>
                        <a:t>– Full rights as sons</a:t>
                      </a:r>
                      <a:endParaRPr lang="en-US" sz="2400" baseline="0" dirty="0" smtClean="0">
                        <a:effectLst/>
                      </a:endParaRPr>
                    </a:p>
                    <a:p>
                      <a:r>
                        <a:rPr lang="en-US" sz="2400" baseline="0" dirty="0" smtClean="0">
                          <a:effectLst/>
                        </a:rPr>
                        <a:t>Philippians 2:13</a:t>
                      </a:r>
                      <a:r>
                        <a:rPr lang="en-US" sz="1800" baseline="0" dirty="0" smtClean="0">
                          <a:effectLst/>
                        </a:rPr>
                        <a:t> – God works in us to act according to his purpose</a:t>
                      </a:r>
                    </a:p>
                  </a:txBody>
                  <a:tcPr/>
                </a:tc>
              </a:tr>
            </a:tbl>
          </a:graphicData>
        </a:graphic>
      </p:graphicFrame>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5.  Application</a:t>
            </a:r>
            <a:endParaRPr lang="en-US" dirty="0"/>
          </a:p>
        </p:txBody>
      </p:sp>
      <p:sp>
        <p:nvSpPr>
          <p:cNvPr id="6" name="Text Placeholder 5"/>
          <p:cNvSpPr>
            <a:spLocks noGrp="1"/>
          </p:cNvSpPr>
          <p:nvPr>
            <p:ph type="body" idx="2"/>
          </p:nvPr>
        </p:nvSpPr>
        <p:spPr/>
        <p:txBody>
          <a:bodyPr/>
          <a:lstStyle/>
          <a:p>
            <a:endParaRPr lang="en-US"/>
          </a:p>
        </p:txBody>
      </p:sp>
      <p:graphicFrame>
        <p:nvGraphicFramePr>
          <p:cNvPr id="7" name="Content Placeholder 6"/>
          <p:cNvGraphicFramePr>
            <a:graphicFrameLocks noGrp="1"/>
          </p:cNvGraphicFramePr>
          <p:nvPr>
            <p:ph sz="half" idx="1"/>
          </p:nvPr>
        </p:nvGraphicFramePr>
        <p:xfrm>
          <a:off x="342900" y="1965960"/>
          <a:ext cx="8458200" cy="1828800"/>
        </p:xfrm>
        <a:graphic>
          <a:graphicData uri="http://schemas.openxmlformats.org/drawingml/2006/table">
            <a:tbl>
              <a:tblPr firstRow="1" bandRow="1">
                <a:tableStyleId>{10A1B5D5-9B99-4C35-A422-299274C87663}</a:tableStyleId>
              </a:tblPr>
              <a:tblGrid>
                <a:gridCol w="1371600"/>
                <a:gridCol w="7086600"/>
              </a:tblGrid>
              <a:tr h="370840">
                <a:tc>
                  <a:txBody>
                    <a:bodyPr/>
                    <a:lstStyle/>
                    <a:p>
                      <a:r>
                        <a:rPr lang="en-US" sz="2400" dirty="0" smtClean="0">
                          <a:effectLst/>
                        </a:rPr>
                        <a:t>Verse</a:t>
                      </a:r>
                      <a:endParaRPr lang="en-US" sz="2400" dirty="0">
                        <a:effectLst/>
                      </a:endParaRPr>
                    </a:p>
                  </a:txBody>
                  <a:tcPr/>
                </a:tc>
                <a:tc>
                  <a:txBody>
                    <a:bodyPr/>
                    <a:lstStyle/>
                    <a:p>
                      <a:r>
                        <a:rPr lang="en-US" sz="2400" dirty="0" smtClean="0">
                          <a:effectLst/>
                        </a:rPr>
                        <a:t>Application</a:t>
                      </a:r>
                      <a:endParaRPr lang="en-US" sz="2400" dirty="0">
                        <a:effectLst/>
                      </a:endParaRPr>
                    </a:p>
                  </a:txBody>
                  <a:tcPr/>
                </a:tc>
              </a:tr>
              <a:tr h="370840">
                <a:tc>
                  <a:txBody>
                    <a:bodyPr/>
                    <a:lstStyle/>
                    <a:p>
                      <a:r>
                        <a:rPr lang="en-US" sz="2400" dirty="0" smtClean="0">
                          <a:effectLst/>
                        </a:rPr>
                        <a:t>1:3</a:t>
                      </a:r>
                      <a:endParaRPr lang="en-US" sz="2400" dirty="0">
                        <a:effectLst/>
                      </a:endParaRPr>
                    </a:p>
                  </a:txBody>
                  <a:tcPr/>
                </a:tc>
                <a:tc>
                  <a:txBody>
                    <a:bodyPr/>
                    <a:lstStyle/>
                    <a:p>
                      <a:r>
                        <a:rPr lang="en-US" sz="2400" dirty="0" smtClean="0">
                          <a:effectLst/>
                        </a:rPr>
                        <a:t>Thank God for what he</a:t>
                      </a:r>
                      <a:r>
                        <a:rPr lang="en-US" sz="2400" baseline="0" dirty="0" smtClean="0">
                          <a:effectLst/>
                        </a:rPr>
                        <a:t> has done in me</a:t>
                      </a:r>
                      <a:endParaRPr lang="en-US" sz="2400" dirty="0">
                        <a:effectLst/>
                      </a:endParaRPr>
                    </a:p>
                  </a:txBody>
                  <a:tcPr/>
                </a:tc>
              </a:tr>
              <a:tr h="370840">
                <a:tc>
                  <a:txBody>
                    <a:bodyPr/>
                    <a:lstStyle/>
                    <a:p>
                      <a:r>
                        <a:rPr lang="en-US" sz="2400" dirty="0" smtClean="0">
                          <a:effectLst/>
                        </a:rPr>
                        <a:t>4</a:t>
                      </a:r>
                      <a:endParaRPr lang="en-US" sz="2400" dirty="0">
                        <a:effectLst/>
                      </a:endParaRPr>
                    </a:p>
                  </a:txBody>
                  <a:tcPr/>
                </a:tc>
                <a:tc>
                  <a:txBody>
                    <a:bodyPr/>
                    <a:lstStyle/>
                    <a:p>
                      <a:r>
                        <a:rPr lang="en-US" sz="2400" dirty="0" smtClean="0">
                          <a:effectLst/>
                        </a:rPr>
                        <a:t>I must make sure I am striving to live a holy life</a:t>
                      </a:r>
                      <a:endParaRPr lang="en-US" sz="2400" dirty="0">
                        <a:effectLst/>
                      </a:endParaRPr>
                    </a:p>
                  </a:txBody>
                  <a:tcPr/>
                </a:tc>
              </a:tr>
              <a:tr h="370840">
                <a:tc>
                  <a:txBody>
                    <a:bodyPr/>
                    <a:lstStyle/>
                    <a:p>
                      <a:r>
                        <a:rPr lang="en-US" sz="2400" dirty="0" smtClean="0">
                          <a:effectLst/>
                        </a:rPr>
                        <a:t>5</a:t>
                      </a:r>
                      <a:endParaRPr lang="en-US" sz="2400" dirty="0">
                        <a:effectLst/>
                      </a:endParaRPr>
                    </a:p>
                  </a:txBody>
                  <a:tcPr/>
                </a:tc>
                <a:tc>
                  <a:txBody>
                    <a:bodyPr/>
                    <a:lstStyle/>
                    <a:p>
                      <a:r>
                        <a:rPr lang="en-US" sz="2400" baseline="0" dirty="0" smtClean="0">
                          <a:effectLst/>
                        </a:rPr>
                        <a:t>I need to act as belonging to God’s family</a:t>
                      </a:r>
                    </a:p>
                  </a:txBody>
                  <a:tcPr/>
                </a:tc>
              </a:tr>
            </a:tbl>
          </a:graphicData>
        </a:graphic>
      </p:graphicFrame>
      <p:sp>
        <p:nvSpPr>
          <p:cNvPr id="5" name="Content Placeholder 2"/>
          <p:cNvSpPr txBox="1">
            <a:spLocks/>
          </p:cNvSpPr>
          <p:nvPr/>
        </p:nvSpPr>
        <p:spPr>
          <a:xfrm>
            <a:off x="228600" y="381000"/>
            <a:ext cx="8686800" cy="1417638"/>
          </a:xfrm>
          <a:prstGeom prst="rect">
            <a:avLst/>
          </a:prstGeom>
        </p:spPr>
        <p:txBody>
          <a:bodyPr vert="horz">
            <a:normAutofit/>
          </a:bodyPr>
          <a:lstStyle/>
          <a:p>
            <a:pPr marL="342900" marR="0" lvl="0" indent="-342900" algn="l" defTabSz="914400" rtl="0" eaLnBrk="1" fontAlgn="auto" latinLnBrk="0" hangingPunct="1">
              <a:lnSpc>
                <a:spcPct val="100000"/>
              </a:lnSpc>
              <a:spcBef>
                <a:spcPct val="20000"/>
              </a:spcBef>
              <a:spcAft>
                <a:spcPts val="0"/>
              </a:spcAft>
              <a:buClr>
                <a:schemeClr val="accent6"/>
              </a:buClr>
              <a:buSzPct val="70000"/>
              <a:buFont typeface="Wingdings 2"/>
              <a:buChar char=""/>
              <a:tabLst/>
              <a:defRPr/>
            </a:pPr>
            <a:r>
              <a:rPr kumimoji="0" lang="en-US" sz="3200" b="0" i="0" u="none" strike="noStrike" kern="1200" cap="none" spc="0" normalizeH="0" baseline="0" noProof="0" dirty="0" smtClean="0">
                <a:ln>
                  <a:noFill/>
                </a:ln>
                <a:solidFill>
                  <a:schemeClr val="tx2"/>
                </a:solidFill>
                <a:effectLst/>
                <a:uLnTx/>
                <a:uFillTx/>
                <a:latin typeface="+mn-lt"/>
                <a:ea typeface="+mn-ea"/>
                <a:cs typeface="+mn-cs"/>
              </a:rPr>
              <a:t>Just possible applications</a:t>
            </a:r>
          </a:p>
          <a:p>
            <a:pPr marL="342900" marR="0" lvl="0" indent="-342900" algn="l" defTabSz="914400" rtl="0" eaLnBrk="1" fontAlgn="auto" latinLnBrk="0" hangingPunct="1">
              <a:lnSpc>
                <a:spcPct val="100000"/>
              </a:lnSpc>
              <a:spcBef>
                <a:spcPct val="20000"/>
              </a:spcBef>
              <a:spcAft>
                <a:spcPts val="0"/>
              </a:spcAft>
              <a:buClr>
                <a:schemeClr val="accent6"/>
              </a:buClr>
              <a:buSzPct val="70000"/>
              <a:buFont typeface="Wingdings 2"/>
              <a:buChar char=""/>
              <a:tabLst/>
              <a:defRPr/>
            </a:pPr>
            <a:r>
              <a:rPr kumimoji="0" lang="en-US" sz="3200" b="0" i="0" u="none" strike="noStrike" kern="1200" cap="none" spc="0" normalizeH="0" baseline="0" noProof="0" dirty="0" smtClean="0">
                <a:ln>
                  <a:noFill/>
                </a:ln>
                <a:solidFill>
                  <a:schemeClr val="tx2"/>
                </a:solidFill>
                <a:effectLst/>
                <a:uLnTx/>
                <a:uFillTx/>
                <a:latin typeface="+mn-lt"/>
                <a:ea typeface="+mn-ea"/>
                <a:cs typeface="+mn-cs"/>
              </a:rPr>
              <a:t>We will pick one for step 7</a:t>
            </a:r>
            <a:endParaRPr kumimoji="0" lang="en-US" sz="32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a:bodyPr>
          <a:lstStyle/>
          <a:p>
            <a:r>
              <a:rPr lang="en-US" dirty="0" smtClean="0"/>
              <a:t>Review the previous steps and draw some conclusions.  </a:t>
            </a:r>
          </a:p>
          <a:p>
            <a:r>
              <a:rPr lang="en-US" dirty="0" smtClean="0"/>
              <a:t>These could be:</a:t>
            </a:r>
          </a:p>
          <a:p>
            <a:pPr lvl="1"/>
            <a:r>
              <a:rPr lang="en-US" dirty="0" smtClean="0"/>
              <a:t>Further observations</a:t>
            </a:r>
          </a:p>
          <a:p>
            <a:pPr lvl="1"/>
            <a:r>
              <a:rPr lang="en-US" dirty="0" smtClean="0"/>
              <a:t>Some interpretations,</a:t>
            </a:r>
          </a:p>
          <a:p>
            <a:pPr lvl="1"/>
            <a:r>
              <a:rPr lang="en-US" dirty="0" smtClean="0"/>
              <a:t>Themes you discovered</a:t>
            </a:r>
          </a:p>
          <a:p>
            <a:pPr lvl="1"/>
            <a:r>
              <a:rPr lang="en-US" dirty="0" smtClean="0"/>
              <a:t>Possible topics and people you want to study in the future…etc…</a:t>
            </a:r>
            <a:endParaRPr lang="en-US" dirty="0"/>
          </a:p>
        </p:txBody>
      </p:sp>
    </p:spTree>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6.  Conclusions</a:t>
            </a:r>
            <a:endParaRPr lang="en-US" dirty="0"/>
          </a:p>
        </p:txBody>
      </p:sp>
      <p:sp>
        <p:nvSpPr>
          <p:cNvPr id="6" name="Text Placeholder 5"/>
          <p:cNvSpPr>
            <a:spLocks noGrp="1"/>
          </p:cNvSpPr>
          <p:nvPr>
            <p:ph type="body" idx="2"/>
          </p:nvPr>
        </p:nvSpPr>
        <p:spPr/>
        <p:txBody>
          <a:bodyPr/>
          <a:lstStyle/>
          <a:p>
            <a:endParaRPr lang="en-US"/>
          </a:p>
        </p:txBody>
      </p:sp>
      <p:sp>
        <p:nvSpPr>
          <p:cNvPr id="5" name="Content Placeholder 4"/>
          <p:cNvSpPr>
            <a:spLocks noGrp="1"/>
          </p:cNvSpPr>
          <p:nvPr>
            <p:ph sz="half" idx="1"/>
          </p:nvPr>
        </p:nvSpPr>
        <p:spPr/>
        <p:txBody>
          <a:bodyPr>
            <a:normAutofit fontScale="77500" lnSpcReduction="20000"/>
          </a:bodyPr>
          <a:lstStyle/>
          <a:p>
            <a:pPr marL="0" indent="0">
              <a:buNone/>
            </a:pPr>
            <a:r>
              <a:rPr lang="en-US" dirty="0" smtClean="0"/>
              <a:t>This chapter achieves two goals.  First it is strongly demonstrative of what God has given his people – he has blessed them with EVERY spiritual blessing there is.  Secondly, it is very doctrinal as it describes the different “areas of responsibility” in the Trinitarian work of salvation by listing many of those spiritual blessings.  This is what God the Father, God the Son, and God the Holy Spirit have done for us.  Reading this section of scripture really gives us a real sense of worth because it is God’s commentary on what he thinks of those who belong to him.</a:t>
            </a:r>
          </a:p>
          <a:p>
            <a:pPr marL="0" indent="0">
              <a:buNone/>
            </a:pPr>
            <a:endParaRPr lang="en-US" dirty="0" smtClean="0"/>
          </a:p>
          <a:p>
            <a:pPr marL="0" indent="0">
              <a:buNone/>
            </a:pPr>
            <a:r>
              <a:rPr lang="en-US" dirty="0" smtClean="0"/>
              <a:t>The proper response to the grand revelation should be a prayer of thanksgiving, adoration, and praise, which is exactly what Paul does at the end of the chapter.</a:t>
            </a:r>
            <a:endParaRPr lang="en-US" dirty="0"/>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this method?</a:t>
            </a:r>
            <a:endParaRPr lang="en-US" dirty="0"/>
          </a:p>
        </p:txBody>
      </p:sp>
      <p:sp>
        <p:nvSpPr>
          <p:cNvPr id="3" name="Content Placeholder 2"/>
          <p:cNvSpPr>
            <a:spLocks noGrp="1"/>
          </p:cNvSpPr>
          <p:nvPr>
            <p:ph idx="1"/>
          </p:nvPr>
        </p:nvSpPr>
        <p:spPr/>
        <p:txBody>
          <a:bodyPr anchor="ctr">
            <a:normAutofit/>
          </a:bodyPr>
          <a:lstStyle/>
          <a:p>
            <a:pPr marL="0" indent="0" algn="ctr">
              <a:buNone/>
            </a:pPr>
            <a:r>
              <a:rPr lang="en-US" sz="3600" dirty="0" smtClean="0"/>
              <a:t>Gain a thorough understanding of the material of a chapter of a book by looking carefully at each paragraph, sentence and word in an intensely detailed and systematic manner.</a:t>
            </a:r>
            <a:endParaRPr lang="en-US" sz="3600" dirty="0"/>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 Personal Application</a:t>
            </a:r>
            <a:endParaRPr lang="en-US" dirty="0"/>
          </a:p>
        </p:txBody>
      </p:sp>
      <p:sp>
        <p:nvSpPr>
          <p:cNvPr id="3" name="Text Placeholder 2"/>
          <p:cNvSpPr>
            <a:spLocks noGrp="1"/>
          </p:cNvSpPr>
          <p:nvPr>
            <p:ph type="body" idx="2"/>
          </p:nvPr>
        </p:nvSpPr>
        <p:spPr/>
        <p:txBody>
          <a:bodyPr/>
          <a:lstStyle/>
          <a:p>
            <a:endParaRPr lang="en-US"/>
          </a:p>
        </p:txBody>
      </p:sp>
      <p:sp>
        <p:nvSpPr>
          <p:cNvPr id="4" name="Content Placeholder 3"/>
          <p:cNvSpPr>
            <a:spLocks noGrp="1"/>
          </p:cNvSpPr>
          <p:nvPr>
            <p:ph sz="half" idx="1"/>
          </p:nvPr>
        </p:nvSpPr>
        <p:spPr/>
        <p:txBody>
          <a:bodyPr>
            <a:normAutofit fontScale="92500" lnSpcReduction="20000"/>
          </a:bodyPr>
          <a:lstStyle/>
          <a:p>
            <a:pPr marL="0" indent="0">
              <a:buNone/>
            </a:pPr>
            <a:r>
              <a:rPr lang="en-US" dirty="0" smtClean="0"/>
              <a:t>I need to develop more of the spirit of prayer as Paul does here.  He is so overwhelmed by what God has done that he spontaneously prays.  I need to meditate on how God has worked in my life so I can respond back to him with a prayer of adoration and praise as well.</a:t>
            </a:r>
          </a:p>
          <a:p>
            <a:pPr marL="0" indent="0">
              <a:buNone/>
            </a:pPr>
            <a:endParaRPr lang="en-US" dirty="0" smtClean="0"/>
          </a:p>
          <a:p>
            <a:pPr marL="0" indent="0">
              <a:buNone/>
            </a:pPr>
            <a:r>
              <a:rPr lang="en-US" dirty="0" smtClean="0"/>
              <a:t>To implement this I will reread Ephesians 1 five times substituting “I” and “me” for the pronouns in the chapter and then spend time praying without asking anything for myself, but directing all my requests toward God and his glory.</a:t>
            </a:r>
            <a:endParaRPr lang="en-US" dirty="0"/>
          </a:p>
        </p:txBody>
      </p:sp>
    </p:spTree>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The </a:t>
            </a:r>
            <a:r>
              <a:rPr lang="en-US" dirty="0" smtClean="0"/>
              <a:t>Chapter Analysis </a:t>
            </a:r>
            <a:r>
              <a:rPr smtClean="0"/>
              <a:t>Method</a:t>
            </a:r>
            <a:endParaRPr lang="en-US" dirty="0"/>
          </a:p>
        </p:txBody>
      </p:sp>
      <p:sp>
        <p:nvSpPr>
          <p:cNvPr id="3" name="Subtitle 2"/>
          <p:cNvSpPr>
            <a:spLocks noGrp="1"/>
          </p:cNvSpPr>
          <p:nvPr>
            <p:ph type="subTitle" idx="1"/>
          </p:nvPr>
        </p:nvSpPr>
        <p:spPr/>
        <p:txBody>
          <a:bodyPr/>
          <a:lstStyle/>
          <a:p>
            <a:r>
              <a:rPr lang="en-US" b="1" dirty="0" smtClean="0"/>
              <a:t>Unlocking God’s Word</a:t>
            </a:r>
            <a:r>
              <a:rPr lang="en-US" dirty="0" smtClean="0"/>
              <a:t/>
            </a:r>
            <a:br>
              <a:rPr lang="en-US" dirty="0" smtClean="0"/>
            </a:br>
            <a:r>
              <a:rPr lang="en-US" dirty="0" smtClean="0"/>
              <a:t>How to Study the Bible</a:t>
            </a:r>
            <a:endParaRPr lang="en-US"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Ephesians 1</a:t>
            </a:r>
            <a:endParaRPr lang="en-US" dirty="0"/>
          </a:p>
        </p:txBody>
      </p:sp>
      <p:sp>
        <p:nvSpPr>
          <p:cNvPr id="4" name="Title 3"/>
          <p:cNvSpPr>
            <a:spLocks noGrp="1"/>
          </p:cNvSpPr>
          <p:nvPr>
            <p:ph type="title"/>
          </p:nvPr>
        </p:nvSpPr>
        <p:spPr/>
        <p:txBody>
          <a:bodyPr/>
          <a:lstStyle/>
          <a:p>
            <a:r>
              <a:rPr lang="en-US" dirty="0" smtClean="0"/>
              <a:t>Prayer</a:t>
            </a:r>
            <a:endParaRPr lang="en-US" dirty="0"/>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Title</a:t>
            </a:r>
            <a:endParaRPr lang="en-US" dirty="0"/>
          </a:p>
        </p:txBody>
      </p:sp>
      <p:sp>
        <p:nvSpPr>
          <p:cNvPr id="6" name="Text Placeholder 5"/>
          <p:cNvSpPr>
            <a:spLocks noGrp="1"/>
          </p:cNvSpPr>
          <p:nvPr>
            <p:ph type="body" idx="2"/>
          </p:nvPr>
        </p:nvSpPr>
        <p:spPr/>
        <p:txBody>
          <a:bodyPr/>
          <a:lstStyle/>
          <a:p>
            <a:endParaRPr lang="en-US"/>
          </a:p>
        </p:txBody>
      </p:sp>
      <p:sp>
        <p:nvSpPr>
          <p:cNvPr id="5" name="Content Placeholder 4"/>
          <p:cNvSpPr>
            <a:spLocks noGrp="1"/>
          </p:cNvSpPr>
          <p:nvPr>
            <p:ph sz="half" idx="1"/>
          </p:nvPr>
        </p:nvSpPr>
        <p:spPr/>
        <p:txBody>
          <a:bodyPr/>
          <a:lstStyle/>
          <a:p>
            <a:pPr>
              <a:buNone/>
            </a:pPr>
            <a:endParaRPr lang="en-US" dirty="0"/>
          </a:p>
        </p:txBody>
      </p:sp>
      <p:sp>
        <p:nvSpPr>
          <p:cNvPr id="7" name="Rectangle 6"/>
          <p:cNvSpPr/>
          <p:nvPr/>
        </p:nvSpPr>
        <p:spPr>
          <a:xfrm>
            <a:off x="1143000" y="2819400"/>
            <a:ext cx="6971845" cy="1200329"/>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7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God’s Great Gifts</a:t>
            </a:r>
            <a:endParaRPr lang="en-US" sz="7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style.rotation</p:attrName>
                                        </p:attrNameLst>
                                      </p:cBhvr>
                                      <p:tavLst>
                                        <p:tav tm="0">
                                          <p:val>
                                            <p:fltVal val="720"/>
                                          </p:val>
                                        </p:tav>
                                        <p:tav tm="100000">
                                          <p:val>
                                            <p:fltVal val="0"/>
                                          </p:val>
                                        </p:tav>
                                      </p:tavLst>
                                    </p:anim>
                                    <p:anim calcmode="lin" valueType="num">
                                      <p:cBhvr>
                                        <p:cTn id="9" dur="2000" fill="hold"/>
                                        <p:tgtEl>
                                          <p:spTgt spid="7"/>
                                        </p:tgtEl>
                                        <p:attrNameLst>
                                          <p:attrName>ppt_h</p:attrName>
                                        </p:attrNameLst>
                                      </p:cBhvr>
                                      <p:tavLst>
                                        <p:tav tm="0">
                                          <p:val>
                                            <p:fltVal val="0"/>
                                          </p:val>
                                        </p:tav>
                                        <p:tav tm="100000">
                                          <p:val>
                                            <p:strVal val="#ppt_h"/>
                                          </p:val>
                                        </p:tav>
                                      </p:tavLst>
                                    </p:anim>
                                    <p:anim calcmode="lin" valueType="num">
                                      <p:cBhvr>
                                        <p:cTn id="10" dur="2000" fill="hold"/>
                                        <p:tgtEl>
                                          <p:spTgt spid="7"/>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Write out a Chapter Summary</a:t>
            </a:r>
            <a:endParaRPr lang="en-US" dirty="0"/>
          </a:p>
        </p:txBody>
      </p:sp>
      <p:graphicFrame>
        <p:nvGraphicFramePr>
          <p:cNvPr id="6" name="Diagram 5"/>
          <p:cNvGraphicFramePr/>
          <p:nvPr/>
        </p:nvGraphicFramePr>
        <p:xfrm>
          <a:off x="304800" y="1524000"/>
          <a:ext cx="86868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3238999F-0416-472D-9606-EAF77ADAFE07}"/>
                                            </p:graphicEl>
                                          </p:spTgt>
                                        </p:tgtEl>
                                        <p:attrNameLst>
                                          <p:attrName>style.visibility</p:attrName>
                                        </p:attrNameLst>
                                      </p:cBhvr>
                                      <p:to>
                                        <p:strVal val="visible"/>
                                      </p:to>
                                    </p:set>
                                    <p:animEffect transition="in" filter="fade">
                                      <p:cBhvr>
                                        <p:cTn id="7" dur="2000"/>
                                        <p:tgtEl>
                                          <p:spTgt spid="6">
                                            <p:graphicEl>
                                              <a:dgm id="{3238999F-0416-472D-9606-EAF77ADAFE07}"/>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8280DEC1-DEFB-4272-B85D-99710D48052D}"/>
                                            </p:graphicEl>
                                          </p:spTgt>
                                        </p:tgtEl>
                                        <p:attrNameLst>
                                          <p:attrName>style.visibility</p:attrName>
                                        </p:attrNameLst>
                                      </p:cBhvr>
                                      <p:to>
                                        <p:strVal val="visible"/>
                                      </p:to>
                                    </p:set>
                                    <p:animEffect transition="in" filter="fade">
                                      <p:cBhvr>
                                        <p:cTn id="12" dur="2000"/>
                                        <p:tgtEl>
                                          <p:spTgt spid="6">
                                            <p:graphicEl>
                                              <a:dgm id="{8280DEC1-DEFB-4272-B85D-99710D48052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graphicEl>
                                              <a:dgm id="{A50141FB-58F4-49E2-BC39-F7D2B376BD0E}"/>
                                            </p:graphicEl>
                                          </p:spTgt>
                                        </p:tgtEl>
                                        <p:attrNameLst>
                                          <p:attrName>style.visibility</p:attrName>
                                        </p:attrNameLst>
                                      </p:cBhvr>
                                      <p:to>
                                        <p:strVal val="visible"/>
                                      </p:to>
                                    </p:set>
                                    <p:animEffect transition="in" filter="fade">
                                      <p:cBhvr>
                                        <p:cTn id="17" dur="2000"/>
                                        <p:tgtEl>
                                          <p:spTgt spid="6">
                                            <p:graphicEl>
                                              <a:dgm id="{A50141FB-58F4-49E2-BC39-F7D2B376BD0E}"/>
                                            </p:graphic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6">
                                            <p:graphicEl>
                                              <a:dgm id="{B8424714-2415-4C0E-A40D-3D3A81A49CA6}"/>
                                            </p:graphicEl>
                                          </p:spTgt>
                                        </p:tgtEl>
                                        <p:attrNameLst>
                                          <p:attrName>style.visibility</p:attrName>
                                        </p:attrNameLst>
                                      </p:cBhvr>
                                      <p:to>
                                        <p:strVal val="visible"/>
                                      </p:to>
                                    </p:set>
                                    <p:animEffect transition="in" filter="fade">
                                      <p:cBhvr>
                                        <p:cTn id="20" dur="2000"/>
                                        <p:tgtEl>
                                          <p:spTgt spid="6">
                                            <p:graphicEl>
                                              <a:dgm id="{B8424714-2415-4C0E-A40D-3D3A81A49CA6}"/>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graphicEl>
                                              <a:dgm id="{17D0EB24-55FC-4850-BC55-62E6EA146C7E}"/>
                                            </p:graphicEl>
                                          </p:spTgt>
                                        </p:tgtEl>
                                        <p:attrNameLst>
                                          <p:attrName>style.visibility</p:attrName>
                                        </p:attrNameLst>
                                      </p:cBhvr>
                                      <p:to>
                                        <p:strVal val="visible"/>
                                      </p:to>
                                    </p:set>
                                    <p:animEffect transition="in" filter="fade">
                                      <p:cBhvr>
                                        <p:cTn id="23" dur="2000"/>
                                        <p:tgtEl>
                                          <p:spTgt spid="6">
                                            <p:graphicEl>
                                              <a:dgm id="{17D0EB24-55FC-4850-BC55-62E6EA146C7E}"/>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
                                            <p:graphicEl>
                                              <a:dgm id="{7A3F410F-A1FE-42A0-9674-61530389783A}"/>
                                            </p:graphicEl>
                                          </p:spTgt>
                                        </p:tgtEl>
                                        <p:attrNameLst>
                                          <p:attrName>style.visibility</p:attrName>
                                        </p:attrNameLst>
                                      </p:cBhvr>
                                      <p:to>
                                        <p:strVal val="visible"/>
                                      </p:to>
                                    </p:set>
                                    <p:animEffect transition="in" filter="fade">
                                      <p:cBhvr>
                                        <p:cTn id="26" dur="2000"/>
                                        <p:tgtEl>
                                          <p:spTgt spid="6">
                                            <p:graphicEl>
                                              <a:dgm id="{7A3F410F-A1FE-42A0-9674-61530389783A}"/>
                                            </p:graphic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6">
                                            <p:graphicEl>
                                              <a:dgm id="{7F9FAE2B-1EDD-4854-B6D4-EB99628D1F92}"/>
                                            </p:graphicEl>
                                          </p:spTgt>
                                        </p:tgtEl>
                                        <p:attrNameLst>
                                          <p:attrName>style.visibility</p:attrName>
                                        </p:attrNameLst>
                                      </p:cBhvr>
                                      <p:to>
                                        <p:strVal val="visible"/>
                                      </p:to>
                                    </p:set>
                                    <p:animEffect transition="in" filter="fade">
                                      <p:cBhvr>
                                        <p:cTn id="29" dur="2000"/>
                                        <p:tgtEl>
                                          <p:spTgt spid="6">
                                            <p:graphicEl>
                                              <a:dgm id="{7F9FAE2B-1EDD-4854-B6D4-EB99628D1F9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1.  Chapter Summary</a:t>
            </a:r>
            <a:endParaRPr lang="en-US" dirty="0"/>
          </a:p>
        </p:txBody>
      </p:sp>
      <p:sp>
        <p:nvSpPr>
          <p:cNvPr id="6" name="Text Placeholder 5"/>
          <p:cNvSpPr>
            <a:spLocks noGrp="1"/>
          </p:cNvSpPr>
          <p:nvPr>
            <p:ph type="body" idx="2"/>
          </p:nvPr>
        </p:nvSpPr>
        <p:spPr/>
        <p:txBody>
          <a:bodyPr/>
          <a:lstStyle/>
          <a:p>
            <a:endParaRPr lang="en-US"/>
          </a:p>
        </p:txBody>
      </p:sp>
      <p:sp>
        <p:nvSpPr>
          <p:cNvPr id="5" name="Content Placeholder 4"/>
          <p:cNvSpPr>
            <a:spLocks noGrp="1"/>
          </p:cNvSpPr>
          <p:nvPr>
            <p:ph sz="half" idx="1"/>
          </p:nvPr>
        </p:nvSpPr>
        <p:spPr/>
        <p:txBody>
          <a:bodyPr>
            <a:normAutofit fontScale="70000" lnSpcReduction="20000"/>
          </a:bodyPr>
          <a:lstStyle/>
          <a:p>
            <a:pPr marL="0" indent="0">
              <a:buNone/>
            </a:pPr>
            <a:r>
              <a:rPr lang="en-US" dirty="0" smtClean="0"/>
              <a:t>Greeting (1:1-2)</a:t>
            </a:r>
          </a:p>
          <a:p>
            <a:pPr marL="398463" indent="-398463">
              <a:buSzPct val="90000"/>
              <a:buAutoNum type="romanUcPeriod"/>
            </a:pPr>
            <a:r>
              <a:rPr lang="en-US" dirty="0" smtClean="0"/>
              <a:t>The Revelation of the Purpose of God (1:3-14)</a:t>
            </a:r>
          </a:p>
          <a:p>
            <a:pPr marL="796925" lvl="1" indent="-396875">
              <a:buSzPct val="90000"/>
              <a:buAutoNum type="alphaUcPeriod"/>
            </a:pPr>
            <a:r>
              <a:rPr lang="en-US" dirty="0" smtClean="0"/>
              <a:t>The Summary Statement – what he has given us (1:3)</a:t>
            </a:r>
          </a:p>
          <a:p>
            <a:pPr marL="796925" lvl="1" indent="-396875">
              <a:buSzPct val="90000"/>
              <a:buAutoNum type="alphaUcPeriod"/>
            </a:pPr>
            <a:r>
              <a:rPr lang="en-US" dirty="0" smtClean="0"/>
              <a:t>The </a:t>
            </a:r>
            <a:r>
              <a:rPr lang="en-US" b="1" u="sng" dirty="0" smtClean="0"/>
              <a:t>basis</a:t>
            </a:r>
            <a:r>
              <a:rPr lang="en-US" dirty="0" smtClean="0"/>
              <a:t> of our salvation (the work of God the Father)  (1:4-6)</a:t>
            </a:r>
          </a:p>
          <a:p>
            <a:pPr marL="1196975" lvl="2" indent="-396875">
              <a:buSzPct val="90000"/>
              <a:buAutoNum type="arabicPeriod"/>
            </a:pPr>
            <a:r>
              <a:rPr lang="en-US" dirty="0" smtClean="0"/>
              <a:t>Chosen to be holy and blameless (1:4)</a:t>
            </a:r>
          </a:p>
          <a:p>
            <a:pPr marL="1196975" lvl="2" indent="-396875">
              <a:buSzPct val="90000"/>
              <a:buAutoNum type="arabicPeriod"/>
            </a:pPr>
            <a:r>
              <a:rPr lang="en-US" dirty="0" smtClean="0"/>
              <a:t>Adopted as his sons (1:5)</a:t>
            </a:r>
          </a:p>
          <a:p>
            <a:pPr marL="1196975" lvl="2" indent="-396875">
              <a:buSzPct val="90000"/>
              <a:buAutoNum type="arabicPeriod"/>
            </a:pPr>
            <a:r>
              <a:rPr lang="en-US" dirty="0" smtClean="0"/>
              <a:t>Grace Freely Given to us (1:6)</a:t>
            </a:r>
          </a:p>
          <a:p>
            <a:pPr marL="796925" lvl="1" indent="-396875">
              <a:buSzPct val="90000"/>
              <a:buAutoNum type="alphaUcPeriod"/>
            </a:pPr>
            <a:r>
              <a:rPr lang="en-US" dirty="0" smtClean="0"/>
              <a:t>The </a:t>
            </a:r>
            <a:r>
              <a:rPr lang="en-US" b="1" u="sng" dirty="0" smtClean="0"/>
              <a:t>benefits</a:t>
            </a:r>
            <a:r>
              <a:rPr lang="en-US" dirty="0" smtClean="0"/>
              <a:t> of our salvation (the work of God the Son) (1:7-12)</a:t>
            </a:r>
          </a:p>
          <a:p>
            <a:pPr marL="1196975" lvl="2" indent="-396875">
              <a:buSzPct val="90000"/>
              <a:buFont typeface="+mj-lt"/>
              <a:buAutoNum type="arabicPeriod"/>
            </a:pPr>
            <a:r>
              <a:rPr lang="en-US" dirty="0" smtClean="0"/>
              <a:t>He sacrificed himself for us (1:7)</a:t>
            </a:r>
          </a:p>
          <a:p>
            <a:pPr marL="1196975" lvl="2" indent="-396875">
              <a:buSzPct val="90000"/>
              <a:buAutoNum type="arabicPeriod"/>
            </a:pPr>
            <a:r>
              <a:rPr lang="en-US" dirty="0" smtClean="0"/>
              <a:t>He lavished grace upon us  (1:8)</a:t>
            </a:r>
          </a:p>
          <a:p>
            <a:pPr marL="1196975" lvl="2" indent="-396875">
              <a:buSzPct val="90000"/>
              <a:buAutoNum type="arabicPeriod"/>
            </a:pPr>
            <a:r>
              <a:rPr lang="en-US" dirty="0" smtClean="0"/>
              <a:t>He revealed his will to us (1:9-10)</a:t>
            </a:r>
          </a:p>
          <a:p>
            <a:pPr marL="1196975" lvl="2" indent="-396875">
              <a:buSzPct val="90000"/>
              <a:buAutoNum type="arabicPeriod"/>
            </a:pPr>
            <a:r>
              <a:rPr lang="en-US" dirty="0" smtClean="0"/>
              <a:t>He made us part of his inheritance (1:11-12)</a:t>
            </a:r>
          </a:p>
          <a:p>
            <a:pPr marL="796925" lvl="1" indent="-396875">
              <a:buSzPct val="90000"/>
              <a:buAutoNum type="alphaUcPeriod"/>
            </a:pPr>
            <a:r>
              <a:rPr lang="en-US" dirty="0" smtClean="0"/>
              <a:t>The </a:t>
            </a:r>
            <a:r>
              <a:rPr lang="en-US" b="1" u="sng" dirty="0" smtClean="0"/>
              <a:t>bestowment</a:t>
            </a:r>
            <a:r>
              <a:rPr lang="en-US" dirty="0" smtClean="0"/>
              <a:t> of our salvation (the work of God the Holy Spirit) (1:13-14)</a:t>
            </a:r>
          </a:p>
          <a:p>
            <a:pPr marL="1196975" lvl="2" indent="-396875">
              <a:buSzPct val="90000"/>
              <a:buFont typeface="+mj-lt"/>
              <a:buAutoNum type="arabicPeriod"/>
            </a:pPr>
            <a:r>
              <a:rPr lang="en-US" dirty="0" smtClean="0"/>
              <a:t>He revealed Christ to us (1:13)</a:t>
            </a:r>
          </a:p>
          <a:p>
            <a:pPr marL="1196975" lvl="2" indent="-396875">
              <a:buSzPct val="90000"/>
              <a:buAutoNum type="arabicPeriod"/>
            </a:pPr>
            <a:r>
              <a:rPr lang="en-US" dirty="0" smtClean="0"/>
              <a:t>He sealed us as God’s Children (1:13)</a:t>
            </a:r>
          </a:p>
          <a:p>
            <a:pPr marL="1196975" lvl="2" indent="-396875">
              <a:buSzPct val="90000"/>
              <a:buAutoNum type="arabicPeriod"/>
            </a:pPr>
            <a:r>
              <a:rPr lang="en-US" dirty="0" smtClean="0"/>
              <a:t>He guarantees our inheritance (1:14)</a:t>
            </a:r>
            <a:endParaRPr lang="en-US" dirty="0"/>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Chapter Summary</a:t>
            </a:r>
            <a:endParaRPr lang="en-US" dirty="0"/>
          </a:p>
        </p:txBody>
      </p:sp>
      <p:sp>
        <p:nvSpPr>
          <p:cNvPr id="3" name="Text Placeholder 2"/>
          <p:cNvSpPr>
            <a:spLocks noGrp="1"/>
          </p:cNvSpPr>
          <p:nvPr>
            <p:ph type="body" idx="2"/>
          </p:nvPr>
        </p:nvSpPr>
        <p:spPr/>
        <p:txBody>
          <a:bodyPr/>
          <a:lstStyle/>
          <a:p>
            <a:endParaRPr lang="en-US"/>
          </a:p>
        </p:txBody>
      </p:sp>
      <p:sp>
        <p:nvSpPr>
          <p:cNvPr id="4" name="Content Placeholder 3"/>
          <p:cNvSpPr>
            <a:spLocks noGrp="1"/>
          </p:cNvSpPr>
          <p:nvPr>
            <p:ph sz="half" idx="1"/>
          </p:nvPr>
        </p:nvSpPr>
        <p:spPr/>
        <p:txBody>
          <a:bodyPr>
            <a:normAutofit fontScale="92500" lnSpcReduction="20000"/>
          </a:bodyPr>
          <a:lstStyle/>
          <a:p>
            <a:pPr marL="398463" indent="-398463">
              <a:buFont typeface="+mj-lt"/>
              <a:buAutoNum type="romanUcPeriod" startAt="2"/>
            </a:pPr>
            <a:r>
              <a:rPr lang="en-US" dirty="0" smtClean="0"/>
              <a:t>The Response of Prayer to God (1:15-23)</a:t>
            </a:r>
          </a:p>
          <a:p>
            <a:pPr marL="796925" lvl="1" indent="-396875">
              <a:buFont typeface="+mj-lt"/>
              <a:buAutoNum type="alphaUcPeriod"/>
            </a:pPr>
            <a:r>
              <a:rPr lang="en-US" dirty="0" smtClean="0"/>
              <a:t>The </a:t>
            </a:r>
            <a:r>
              <a:rPr lang="en-US" b="1" u="sng" dirty="0" smtClean="0"/>
              <a:t>Foundation</a:t>
            </a:r>
            <a:r>
              <a:rPr lang="en-US" dirty="0" smtClean="0"/>
              <a:t> of the prayer (1:15-17a)</a:t>
            </a:r>
          </a:p>
          <a:p>
            <a:pPr marL="1089025" lvl="2" indent="-288925">
              <a:buFont typeface="+mj-lt"/>
              <a:buAutoNum type="arabicPeriod"/>
            </a:pPr>
            <a:r>
              <a:rPr lang="en-US" dirty="0" smtClean="0"/>
              <a:t>For faithful and loving believers (1:15)</a:t>
            </a:r>
          </a:p>
          <a:p>
            <a:pPr marL="1089025" lvl="2" indent="-288925">
              <a:buFont typeface="+mj-lt"/>
              <a:buAutoNum type="arabicPeriod"/>
            </a:pPr>
            <a:r>
              <a:rPr lang="en-US" dirty="0" smtClean="0"/>
              <a:t>To a faithful and loving God (1:16-17a)</a:t>
            </a:r>
          </a:p>
          <a:p>
            <a:pPr marL="739775" lvl="1" indent="-339725">
              <a:buFont typeface="+mj-lt"/>
              <a:buAutoNum type="alphaUcPeriod"/>
            </a:pPr>
            <a:r>
              <a:rPr lang="en-US" dirty="0" smtClean="0"/>
              <a:t>The </a:t>
            </a:r>
            <a:r>
              <a:rPr lang="en-US" b="1" u="sng" dirty="0" smtClean="0"/>
              <a:t>Formulation</a:t>
            </a:r>
            <a:r>
              <a:rPr lang="en-US" dirty="0" smtClean="0"/>
              <a:t> of the prayer (1:17b-20a)</a:t>
            </a:r>
          </a:p>
          <a:p>
            <a:pPr marL="1147763" lvl="2" indent="-347663">
              <a:buFont typeface="+mj-lt"/>
              <a:buAutoNum type="arabicPeriod"/>
              <a:tabLst>
                <a:tab pos="1089025" algn="l"/>
              </a:tabLst>
            </a:pPr>
            <a:r>
              <a:rPr lang="en-US" dirty="0" smtClean="0"/>
              <a:t>Prayer for wisdom (1:17b)</a:t>
            </a:r>
          </a:p>
          <a:p>
            <a:pPr marL="1147763" lvl="2" indent="-347663">
              <a:buFont typeface="+mj-lt"/>
              <a:buAutoNum type="arabicPeriod"/>
              <a:tabLst>
                <a:tab pos="1089025" algn="l"/>
              </a:tabLst>
            </a:pPr>
            <a:r>
              <a:rPr lang="en-US" dirty="0" smtClean="0"/>
              <a:t>Prayer for enlightenment (1:18a)</a:t>
            </a:r>
          </a:p>
          <a:p>
            <a:pPr marL="1147763" lvl="2" indent="-347663">
              <a:buFont typeface="+mj-lt"/>
              <a:buAutoNum type="arabicPeriod"/>
              <a:tabLst>
                <a:tab pos="1089025" algn="l"/>
              </a:tabLst>
            </a:pPr>
            <a:r>
              <a:rPr lang="en-US" dirty="0" smtClean="0"/>
              <a:t>Prayer for experiential knowledge (1:18b-20a)</a:t>
            </a:r>
          </a:p>
          <a:p>
            <a:pPr marL="739775" lvl="1" indent="-339725">
              <a:buFont typeface="+mj-lt"/>
              <a:buAutoNum type="alphaUcPeriod"/>
            </a:pPr>
            <a:r>
              <a:rPr lang="en-US" dirty="0" smtClean="0"/>
              <a:t>The </a:t>
            </a:r>
            <a:r>
              <a:rPr lang="en-US" b="1" u="sng" dirty="0" smtClean="0"/>
              <a:t>Finale</a:t>
            </a:r>
            <a:r>
              <a:rPr lang="en-US" dirty="0" smtClean="0"/>
              <a:t> of the prayer (1:20b-23)</a:t>
            </a:r>
          </a:p>
          <a:p>
            <a:pPr marL="1147763" lvl="2" indent="-347663">
              <a:buFont typeface="+mj-lt"/>
              <a:buAutoNum type="arabicPeriod"/>
            </a:pPr>
            <a:r>
              <a:rPr lang="en-US" dirty="0" smtClean="0"/>
              <a:t>Acknowledgment of Christ’s resurrection (1:20b)</a:t>
            </a:r>
          </a:p>
          <a:p>
            <a:pPr marL="1147763" lvl="2" indent="-347663">
              <a:buFont typeface="+mj-lt"/>
              <a:buAutoNum type="arabicPeriod"/>
            </a:pPr>
            <a:r>
              <a:rPr lang="en-US" dirty="0" smtClean="0"/>
              <a:t>Acknowledgment of Christ’s dominion over all (1:21)</a:t>
            </a:r>
          </a:p>
          <a:p>
            <a:pPr marL="1147763" lvl="2" indent="-347663">
              <a:buFont typeface="+mj-lt"/>
              <a:buAutoNum type="arabicPeriod"/>
            </a:pPr>
            <a:r>
              <a:rPr lang="en-US" dirty="0" smtClean="0"/>
              <a:t>Acknowledgment of Christ's headship over all (1:22)</a:t>
            </a:r>
          </a:p>
          <a:p>
            <a:pPr marL="1147763" lvl="2" indent="-347663">
              <a:buFont typeface="+mj-lt"/>
              <a:buAutoNum type="arabicPeriod"/>
            </a:pPr>
            <a:r>
              <a:rPr lang="en-US" dirty="0" smtClean="0"/>
              <a:t>Acknowledgment of Christ’s lordship over the church (1:23)</a:t>
            </a:r>
            <a:endParaRPr lang="en-US" dirty="0"/>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a:t>
            </a:r>
            <a:endParaRPr lang="en-US" dirty="0"/>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F8E1AFF9-F60B-483D-9772-8CF48A3D053C}"/>
                                            </p:graphicEl>
                                          </p:spTgt>
                                        </p:tgtEl>
                                        <p:attrNameLst>
                                          <p:attrName>style.visibility</p:attrName>
                                        </p:attrNameLst>
                                      </p:cBhvr>
                                      <p:to>
                                        <p:strVal val="visible"/>
                                      </p:to>
                                    </p:set>
                                    <p:animEffect transition="in" filter="fade">
                                      <p:cBhvr>
                                        <p:cTn id="7" dur="2000"/>
                                        <p:tgtEl>
                                          <p:spTgt spid="4">
                                            <p:graphicEl>
                                              <a:dgm id="{F8E1AFF9-F60B-483D-9772-8CF48A3D053C}"/>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84516031-72CA-4720-AEF5-389353AF89F7}"/>
                                            </p:graphicEl>
                                          </p:spTgt>
                                        </p:tgtEl>
                                        <p:attrNameLst>
                                          <p:attrName>style.visibility</p:attrName>
                                        </p:attrNameLst>
                                      </p:cBhvr>
                                      <p:to>
                                        <p:strVal val="visible"/>
                                      </p:to>
                                    </p:set>
                                    <p:animEffect transition="in" filter="fade">
                                      <p:cBhvr>
                                        <p:cTn id="12" dur="2000"/>
                                        <p:tgtEl>
                                          <p:spTgt spid="4">
                                            <p:graphicEl>
                                              <a:dgm id="{84516031-72CA-4720-AEF5-389353AF89F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dgm id="{14D988AC-6D46-40DF-B813-0251B087AF39}"/>
                                            </p:graphicEl>
                                          </p:spTgt>
                                        </p:tgtEl>
                                        <p:attrNameLst>
                                          <p:attrName>style.visibility</p:attrName>
                                        </p:attrNameLst>
                                      </p:cBhvr>
                                      <p:to>
                                        <p:strVal val="visible"/>
                                      </p:to>
                                    </p:set>
                                    <p:animEffect transition="in" filter="fade">
                                      <p:cBhvr>
                                        <p:cTn id="17" dur="2000"/>
                                        <p:tgtEl>
                                          <p:spTgt spid="4">
                                            <p:graphicEl>
                                              <a:dgm id="{14D988AC-6D46-40DF-B813-0251B087AF3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we Overlook Details</a:t>
            </a:r>
            <a:endParaRPr lang="en-US" dirty="0"/>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2448</TotalTime>
  <Words>1337</Words>
  <Application>Microsoft Office PowerPoint</Application>
  <PresentationFormat>On-screen Show (4:3)</PresentationFormat>
  <Paragraphs>185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Trek</vt:lpstr>
      <vt:lpstr>The Chapter Analysis Method</vt:lpstr>
      <vt:lpstr>What is this method?</vt:lpstr>
      <vt:lpstr>Prayer</vt:lpstr>
      <vt:lpstr>Title</vt:lpstr>
      <vt:lpstr>Write out a Chapter Summary</vt:lpstr>
      <vt:lpstr>1.  Chapter Summary</vt:lpstr>
      <vt:lpstr>1.  Chapter Summary</vt:lpstr>
      <vt:lpstr>Observations</vt:lpstr>
      <vt:lpstr>Why we Overlook Details</vt:lpstr>
      <vt:lpstr>2.  observations</vt:lpstr>
      <vt:lpstr>Interpretation</vt:lpstr>
      <vt:lpstr>Interpretation</vt:lpstr>
      <vt:lpstr>3.  Interpretation</vt:lpstr>
      <vt:lpstr>Correlate</vt:lpstr>
      <vt:lpstr>Correlate</vt:lpstr>
      <vt:lpstr>4.  Correlate</vt:lpstr>
      <vt:lpstr>5.  Application</vt:lpstr>
      <vt:lpstr>Conclusions</vt:lpstr>
      <vt:lpstr>6.  Conclusions</vt:lpstr>
      <vt:lpstr>7.  A Personal Application</vt:lpstr>
      <vt:lpstr>The Chapter Analysis Method</vt:lpstr>
    </vt:vector>
  </TitlesOfParts>
  <Company>ARELLO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Biographical Method</dc:title>
  <dc:creator>Randall Bowman </dc:creator>
  <cp:lastModifiedBy>Randall Bowman </cp:lastModifiedBy>
  <cp:revision>83</cp:revision>
  <dcterms:created xsi:type="dcterms:W3CDTF">2008-03-27T13:55:33Z</dcterms:created>
  <dcterms:modified xsi:type="dcterms:W3CDTF">2008-05-17T13:47:32Z</dcterms:modified>
</cp:coreProperties>
</file>