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0" r:id="rId6"/>
    <p:sldId id="256" r:id="rId7"/>
    <p:sldId id="257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A938-3B23-47E3-B94A-3DBFB3E2862A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CD06F-D439-46AC-99F4-5210F28787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991A-FB7F-42D6-8353-1500C5F7AEA8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6224-F965-43A5-B89D-B0E9E324A3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4B0-89BF-4A43-A830-5955F19E70D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4B0-89BF-4A43-A830-5955F19E70D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684B0-89BF-4A43-A830-5955F19E70D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6224-F965-43A5-B89D-B0E9E324A3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DB6DD-C30D-4B37-BFAA-78157DFBA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8B4C5-5908-4272-A6D3-55B7E4167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637E1-0871-43B6-9BC5-91D19D01E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CA2A4-AC60-43B9-B16F-D2006248C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1pPr>
            <a:lvl2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2pPr>
            <a:lvl3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3pPr>
            <a:lvl4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4pPr>
            <a:lvl5pPr>
              <a:defRPr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B2CC-5778-408E-8893-A3BF388BF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Miriam" pitchFamily="34" charset="-79"/>
                <a:cs typeface="Miriam" pitchFamily="34" charset="-79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6F60-3A7F-4D24-AFA3-D1592C450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69EEE-B02A-4200-888E-7268F7352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DA827-3E62-456E-A334-C0B27BE64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1602-9E8F-4F06-9D70-C46A69D3A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92F7D-F6EF-4076-9851-8465C8E2A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6310-91A0-431F-A560-F44ABFD08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12F2-B5E6-4199-B22D-4281CAD03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6AD8A-1B3D-4E5E-81CF-C7AB5DF33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80F52-B68A-48D0-AB76-88FFB405A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8D353-3D2B-4964-BF3C-299D3F121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5084-D7F9-4C74-A62A-D26FBFB1F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43092-38D5-4C0A-B8C8-41C03D7AD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ED23-2057-412A-8F8F-A1B3EB01A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1F863-4A7F-4B2A-8EF9-2A2EC2D4A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3A7F6-DBB5-45E1-9B97-785CB363D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8176-4D4F-461F-B7BE-D2A6F4777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16FB7-6922-42AF-9AC1-4AEC59572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218B-50A8-4721-8AD1-0039C6FEF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FC83-F190-49D6-86A2-D88824BF1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49F0-B2A8-4692-B3B6-9D967851E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912A-26AD-406D-8E29-6AC0FC766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F3AB-21E9-4400-9A55-C59D2DD64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77093-14B7-42FC-8CC3-D11064EA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65DC-A0C7-43D4-8BFB-108A44802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E5FF-796F-4936-86BF-D3098ECB1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5B287-27E9-4DA6-8DF4-4C7B99DA1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7B33-28B9-4146-8E78-766E3838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5432-2B0B-4EFD-A184-9CA93451D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6D0B36-1104-4CCF-A767-0DD41FD6C98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58" name="Picture 134" descr="greed_t_notex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837D9F-96E0-4549-864C-9617704534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37" name="Picture 141" descr="greed_c_notex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F3EF38-F547-442B-B9DE-25060CC932F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42" name="Picture 82" descr="greed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AB174-FF9C-45B7-BAF2-5AFDB35E4F6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11/18/2009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1793B7-6886-4AA5-B73E-B1669642413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of Contentment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Net-Wort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45" y="1600200"/>
            <a:ext cx="8153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2911" y="2819400"/>
            <a:ext cx="8578178" cy="1622425"/>
          </a:xfrm>
        </p:spPr>
        <p:txBody>
          <a:bodyPr/>
          <a:lstStyle/>
          <a:p>
            <a:r>
              <a:rPr lang="en-US" sz="115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Don’t Covet</a:t>
            </a:r>
            <a:endParaRPr lang="en-US" sz="115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riam" pitchFamily="34" charset="-79"/>
              <a:cs typeface="Miriam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Precept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anchor="b"/>
          <a:lstStyle/>
          <a:p>
            <a:pPr algn="ctr">
              <a:buNone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 desire</a:t>
            </a:r>
          </a:p>
          <a:p>
            <a:pPr algn="ctr">
              <a:buNone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a‘vah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 want, to desire, to lust after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desire the…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 neighbor</a:t>
            </a:r>
          </a:p>
          <a:p>
            <a:pPr>
              <a:lnSpc>
                <a:spcPct val="20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COMPLETENESS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 neighbor</a:t>
            </a:r>
          </a:p>
          <a:p>
            <a:pPr>
              <a:lnSpc>
                <a:spcPct val="20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neighbor</a:t>
            </a:r>
          </a:p>
          <a:p>
            <a:pPr>
              <a:lnSpc>
                <a:spcPct val="20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 neighbor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contrast="-38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Principle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anchor="b"/>
          <a:lstStyle/>
          <a:p>
            <a:pPr algn="ctr">
              <a:lnSpc>
                <a:spcPct val="150000"/>
              </a:lnSpc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Coveting arises out of a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DISSATISFACTION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God’s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my life.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 by…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willingness to use force or fraud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owned by somebody else (i.e.,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willingness to use force or fraud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 from acquiring property (i.e.,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JEHOVAH JIREH</a:t>
            </a:r>
          </a:p>
          <a:p>
            <a:pPr algn="ctr">
              <a:buNone/>
            </a:pP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DEFENDER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OPPRESSED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be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in the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willing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to own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AFFAIRS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 time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156</Words>
  <Application>Microsoft Office PowerPoint</Application>
  <PresentationFormat>On-screen Show (4:3)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Default Design</vt:lpstr>
      <vt:lpstr>Custom Design</vt:lpstr>
      <vt:lpstr>1_Custom Design</vt:lpstr>
      <vt:lpstr>Office Theme</vt:lpstr>
      <vt:lpstr>Slide 1</vt:lpstr>
      <vt:lpstr>Slide 2</vt:lpstr>
      <vt:lpstr>Don’t Covet</vt:lpstr>
      <vt:lpstr>The Precept</vt:lpstr>
      <vt:lpstr>Do not desire the…</vt:lpstr>
      <vt:lpstr>The Principle</vt:lpstr>
      <vt:lpstr>Revealed by…</vt:lpstr>
      <vt:lpstr>The Person</vt:lpstr>
      <vt:lpstr>Application</vt:lpstr>
      <vt:lpstr>Sign of Contentment</vt:lpstr>
      <vt:lpstr>Slide 11</vt:lpstr>
      <vt:lpstr>Slide 12</vt:lpstr>
    </vt:vector>
  </TitlesOfParts>
  <Company>sundaysource.org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Randy Bowman</cp:lastModifiedBy>
  <cp:revision>168</cp:revision>
  <dcterms:created xsi:type="dcterms:W3CDTF">2005-04-15T19:25:47Z</dcterms:created>
  <dcterms:modified xsi:type="dcterms:W3CDTF">2009-11-18T17:32:09Z</dcterms:modified>
</cp:coreProperties>
</file>